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5" r:id="rId2"/>
  </p:sldMasterIdLst>
  <p:sldIdLst>
    <p:sldId id="317" r:id="rId3"/>
    <p:sldId id="313" r:id="rId4"/>
    <p:sldId id="258" r:id="rId5"/>
    <p:sldId id="259" r:id="rId6"/>
    <p:sldId id="314" r:id="rId7"/>
    <p:sldId id="257" r:id="rId8"/>
    <p:sldId id="261" r:id="rId9"/>
    <p:sldId id="310" r:id="rId10"/>
    <p:sldId id="299" r:id="rId11"/>
    <p:sldId id="311" r:id="rId12"/>
    <p:sldId id="316" r:id="rId13"/>
    <p:sldId id="260" r:id="rId14"/>
    <p:sldId id="265" r:id="rId15"/>
    <p:sldId id="266" r:id="rId16"/>
    <p:sldId id="262" r:id="rId17"/>
    <p:sldId id="295" r:id="rId18"/>
    <p:sldId id="263" r:id="rId19"/>
    <p:sldId id="267" r:id="rId20"/>
    <p:sldId id="292" r:id="rId21"/>
    <p:sldId id="312" r:id="rId22"/>
    <p:sldId id="269" r:id="rId23"/>
    <p:sldId id="308" r:id="rId24"/>
    <p:sldId id="282" r:id="rId25"/>
    <p:sldId id="297" r:id="rId26"/>
    <p:sldId id="284" r:id="rId27"/>
    <p:sldId id="285" r:id="rId28"/>
    <p:sldId id="309" r:id="rId29"/>
    <p:sldId id="270" r:id="rId30"/>
    <p:sldId id="271" r:id="rId31"/>
    <p:sldId id="290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202" d="100"/>
          <a:sy n="202" d="100"/>
        </p:scale>
        <p:origin x="2045" y="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E392F748-252F-4055-966C-73F1D7F6F045}"/>
    <pc:docChg chg="custSel addSld modSld">
      <pc:chgData name="Kal Rabb" userId="3edf06299a4717ec" providerId="LiveId" clId="{E392F748-252F-4055-966C-73F1D7F6F045}" dt="2018-06-22T15:43:01.790" v="1010" actId="1076"/>
      <pc:docMkLst>
        <pc:docMk/>
      </pc:docMkLst>
      <pc:sldChg chg="addSp delSp modSp">
        <pc:chgData name="Kal Rabb" userId="3edf06299a4717ec" providerId="LiveId" clId="{E392F748-252F-4055-966C-73F1D7F6F045}" dt="2018-06-21T17:48:41.487" v="124" actId="14100"/>
        <pc:sldMkLst>
          <pc:docMk/>
          <pc:sldMk cId="0" sldId="257"/>
        </pc:sldMkLst>
        <pc:spChg chg="add del mod">
          <ac:chgData name="Kal Rabb" userId="3edf06299a4717ec" providerId="LiveId" clId="{E392F748-252F-4055-966C-73F1D7F6F045}" dt="2018-06-17T21:23:20.024" v="23" actId="1076"/>
          <ac:spMkLst>
            <pc:docMk/>
            <pc:sldMk cId="0" sldId="257"/>
            <ac:spMk id="2" creationId="{14E8B8C9-288E-483C-8C50-3AF8F44AE6C1}"/>
          </ac:spMkLst>
        </pc:spChg>
        <pc:spChg chg="add mod">
          <ac:chgData name="Kal Rabb" userId="3edf06299a4717ec" providerId="LiveId" clId="{E392F748-252F-4055-966C-73F1D7F6F045}" dt="2018-06-21T17:48:41.487" v="124" actId="14100"/>
          <ac:spMkLst>
            <pc:docMk/>
            <pc:sldMk cId="0" sldId="257"/>
            <ac:spMk id="2" creationId="{15F2B8B8-C398-456E-8D1C-8676364C06B4}"/>
          </ac:spMkLst>
        </pc:spChg>
        <pc:spChg chg="add del mod">
          <ac:chgData name="Kal Rabb" userId="3edf06299a4717ec" providerId="LiveId" clId="{E392F748-252F-4055-966C-73F1D7F6F045}" dt="2018-06-17T21:23:31.995" v="24" actId="1076"/>
          <ac:spMkLst>
            <pc:docMk/>
            <pc:sldMk cId="0" sldId="257"/>
            <ac:spMk id="3" creationId="{B3D4DEBB-3FBF-4F59-9494-23F671FDE29A}"/>
          </ac:spMkLst>
        </pc:spChg>
        <pc:spChg chg="add del mod">
          <ac:chgData name="Kal Rabb" userId="3edf06299a4717ec" providerId="LiveId" clId="{E392F748-252F-4055-966C-73F1D7F6F045}" dt="2018-06-17T21:23:38.197" v="25" actId="1076"/>
          <ac:spMkLst>
            <pc:docMk/>
            <pc:sldMk cId="0" sldId="257"/>
            <ac:spMk id="4" creationId="{27BFED06-4454-4E4D-814E-10FFD357BE01}"/>
          </ac:spMkLst>
        </pc:spChg>
        <pc:spChg chg="add del mod">
          <ac:chgData name="Kal Rabb" userId="3edf06299a4717ec" providerId="LiveId" clId="{E392F748-252F-4055-966C-73F1D7F6F045}" dt="2018-06-17T21:23:45.477" v="26" actId="1076"/>
          <ac:spMkLst>
            <pc:docMk/>
            <pc:sldMk cId="0" sldId="257"/>
            <ac:spMk id="5" creationId="{494B53BC-2B6B-491E-B045-22D11463195B}"/>
          </ac:spMkLst>
        </pc:spChg>
        <pc:spChg chg="add del mod">
          <ac:chgData name="Kal Rabb" userId="3edf06299a4717ec" providerId="LiveId" clId="{E392F748-252F-4055-966C-73F1D7F6F045}" dt="2018-06-17T21:23:53.548" v="27" actId="478"/>
          <ac:spMkLst>
            <pc:docMk/>
            <pc:sldMk cId="0" sldId="257"/>
            <ac:spMk id="6" creationId="{C08D6269-2B1F-4D8D-8084-41F1091B02C8}"/>
          </ac:spMkLst>
        </pc:spChg>
        <pc:spChg chg="mod">
          <ac:chgData name="Kal Rabb" userId="3edf06299a4717ec" providerId="LiveId" clId="{E392F748-252F-4055-966C-73F1D7F6F045}" dt="2018-06-17T21:24:00.021" v="28" actId="1076"/>
          <ac:spMkLst>
            <pc:docMk/>
            <pc:sldMk cId="0" sldId="257"/>
            <ac:spMk id="3075" creationId="{8A990967-7876-4F29-9EB7-830F7FFC9ED5}"/>
          </ac:spMkLst>
        </pc:spChg>
      </pc:sldChg>
      <pc:sldChg chg="modSp">
        <pc:chgData name="Kal Rabb" userId="3edf06299a4717ec" providerId="LiveId" clId="{E392F748-252F-4055-966C-73F1D7F6F045}" dt="2018-06-17T21:25:24.176" v="33" actId="27636"/>
        <pc:sldMkLst>
          <pc:docMk/>
          <pc:sldMk cId="0" sldId="260"/>
        </pc:sldMkLst>
        <pc:spChg chg="mod">
          <ac:chgData name="Kal Rabb" userId="3edf06299a4717ec" providerId="LiveId" clId="{E392F748-252F-4055-966C-73F1D7F6F045}" dt="2018-06-17T21:22:57.579" v="5" actId="27636"/>
          <ac:spMkLst>
            <pc:docMk/>
            <pc:sldMk cId="0" sldId="260"/>
            <ac:spMk id="6147" creationId="{7A9F45B4-104C-4FA5-BEE9-5AA9FCF25891}"/>
          </ac:spMkLst>
        </pc:spChg>
        <pc:spChg chg="mod">
          <ac:chgData name="Kal Rabb" userId="3edf06299a4717ec" providerId="LiveId" clId="{E392F748-252F-4055-966C-73F1D7F6F045}" dt="2018-06-17T21:25:24.176" v="33" actId="27636"/>
          <ac:spMkLst>
            <pc:docMk/>
            <pc:sldMk cId="0" sldId="260"/>
            <ac:spMk id="7170" creationId="{444C952E-7927-444E-A4B8-0169FBE9FB4F}"/>
          </ac:spMkLst>
        </pc:spChg>
      </pc:sldChg>
      <pc:sldChg chg="modSp">
        <pc:chgData name="Kal Rabb" userId="3edf06299a4717ec" providerId="LiveId" clId="{E392F748-252F-4055-966C-73F1D7F6F045}" dt="2018-06-17T21:24:21.006" v="29" actId="27636"/>
        <pc:sldMkLst>
          <pc:docMk/>
          <pc:sldMk cId="0" sldId="261"/>
        </pc:sldMkLst>
        <pc:spChg chg="mod">
          <ac:chgData name="Kal Rabb" userId="3edf06299a4717ec" providerId="LiveId" clId="{E392F748-252F-4055-966C-73F1D7F6F045}" dt="2018-06-17T21:24:21.006" v="29" actId="27636"/>
          <ac:spMkLst>
            <pc:docMk/>
            <pc:sldMk cId="0" sldId="261"/>
            <ac:spMk id="4098" creationId="{81E65B22-7E43-4246-BA26-F367EBF514B0}"/>
          </ac:spMkLst>
        </pc:spChg>
      </pc:sldChg>
      <pc:sldChg chg="modSp">
        <pc:chgData name="Kal Rabb" userId="3edf06299a4717ec" providerId="LiveId" clId="{E392F748-252F-4055-966C-73F1D7F6F045}" dt="2018-06-22T15:38:17.280" v="513" actId="20577"/>
        <pc:sldMkLst>
          <pc:docMk/>
          <pc:sldMk cId="0" sldId="262"/>
        </pc:sldMkLst>
        <pc:spChg chg="mod">
          <ac:chgData name="Kal Rabb" userId="3edf06299a4717ec" providerId="LiveId" clId="{E392F748-252F-4055-966C-73F1D7F6F045}" dt="2018-06-17T21:26:13.237" v="37" actId="27636"/>
          <ac:spMkLst>
            <pc:docMk/>
            <pc:sldMk cId="0" sldId="262"/>
            <ac:spMk id="10242" creationId="{3FD9BA0A-5966-490E-863C-E1349988A64C}"/>
          </ac:spMkLst>
        </pc:spChg>
        <pc:spChg chg="mod">
          <ac:chgData name="Kal Rabb" userId="3edf06299a4717ec" providerId="LiveId" clId="{E392F748-252F-4055-966C-73F1D7F6F045}" dt="2018-06-22T15:38:17.280" v="513" actId="20577"/>
          <ac:spMkLst>
            <pc:docMk/>
            <pc:sldMk cId="0" sldId="262"/>
            <ac:spMk id="14339" creationId="{670B16A9-D719-4CCE-B1C1-F0B0460CA31C}"/>
          </ac:spMkLst>
        </pc:spChg>
      </pc:sldChg>
      <pc:sldChg chg="modSp">
        <pc:chgData name="Kal Rabb" userId="3edf06299a4717ec" providerId="LiveId" clId="{E392F748-252F-4055-966C-73F1D7F6F045}" dt="2018-06-17T21:26:30.598" v="39" actId="27636"/>
        <pc:sldMkLst>
          <pc:docMk/>
          <pc:sldMk cId="0" sldId="263"/>
        </pc:sldMkLst>
        <pc:spChg chg="mod">
          <ac:chgData name="Kal Rabb" userId="3edf06299a4717ec" providerId="LiveId" clId="{E392F748-252F-4055-966C-73F1D7F6F045}" dt="2018-06-17T21:26:30.598" v="39" actId="27636"/>
          <ac:spMkLst>
            <pc:docMk/>
            <pc:sldMk cId="0" sldId="263"/>
            <ac:spMk id="12290" creationId="{1D4A55A9-5D9F-4256-859D-18BC07C0E81A}"/>
          </ac:spMkLst>
        </pc:spChg>
      </pc:sldChg>
      <pc:sldChg chg="modSp">
        <pc:chgData name="Kal Rabb" userId="3edf06299a4717ec" providerId="LiveId" clId="{E392F748-252F-4055-966C-73F1D7F6F045}" dt="2018-06-17T21:25:32.399" v="34" actId="27636"/>
        <pc:sldMkLst>
          <pc:docMk/>
          <pc:sldMk cId="0" sldId="265"/>
        </pc:sldMkLst>
        <pc:spChg chg="mod">
          <ac:chgData name="Kal Rabb" userId="3edf06299a4717ec" providerId="LiveId" clId="{E392F748-252F-4055-966C-73F1D7F6F045}" dt="2018-06-17T21:25:32.399" v="34" actId="27636"/>
          <ac:spMkLst>
            <pc:docMk/>
            <pc:sldMk cId="0" sldId="265"/>
            <ac:spMk id="8194" creationId="{E4F32651-C03B-412E-96B9-2D348E8E7EBB}"/>
          </ac:spMkLst>
        </pc:spChg>
      </pc:sldChg>
      <pc:sldChg chg="addSp delSp modSp">
        <pc:chgData name="Kal Rabb" userId="3edf06299a4717ec" providerId="LiveId" clId="{E392F748-252F-4055-966C-73F1D7F6F045}" dt="2018-06-22T15:36:47.691" v="405" actId="478"/>
        <pc:sldMkLst>
          <pc:docMk/>
          <pc:sldMk cId="0" sldId="266"/>
        </pc:sldMkLst>
        <pc:spChg chg="add del mod">
          <ac:chgData name="Kal Rabb" userId="3edf06299a4717ec" providerId="LiveId" clId="{E392F748-252F-4055-966C-73F1D7F6F045}" dt="2018-06-22T15:36:47.691" v="405" actId="478"/>
          <ac:spMkLst>
            <pc:docMk/>
            <pc:sldMk cId="0" sldId="266"/>
            <ac:spMk id="2" creationId="{DAF0C647-F0E3-44E0-8AA8-5A638D040E8A}"/>
          </ac:spMkLst>
        </pc:spChg>
        <pc:spChg chg="mod">
          <ac:chgData name="Kal Rabb" userId="3edf06299a4717ec" providerId="LiveId" clId="{E392F748-252F-4055-966C-73F1D7F6F045}" dt="2018-06-17T21:25:38.358" v="35" actId="27636"/>
          <ac:spMkLst>
            <pc:docMk/>
            <pc:sldMk cId="0" sldId="266"/>
            <ac:spMk id="9218" creationId="{C54C6371-963D-49DE-BED6-7D007A32B316}"/>
          </ac:spMkLst>
        </pc:spChg>
        <pc:spChg chg="mod">
          <ac:chgData name="Kal Rabb" userId="3edf06299a4717ec" providerId="LiveId" clId="{E392F748-252F-4055-966C-73F1D7F6F045}" dt="2018-06-22T15:36:45.468" v="403" actId="20577"/>
          <ac:spMkLst>
            <pc:docMk/>
            <pc:sldMk cId="0" sldId="266"/>
            <ac:spMk id="9219" creationId="{B1DE9369-7CF1-47E9-8436-10D9691A684F}"/>
          </ac:spMkLst>
        </pc:spChg>
      </pc:sldChg>
      <pc:sldChg chg="modSp">
        <pc:chgData name="Kal Rabb" userId="3edf06299a4717ec" providerId="LiveId" clId="{E392F748-252F-4055-966C-73F1D7F6F045}" dt="2018-06-17T21:26:43.239" v="40" actId="27636"/>
        <pc:sldMkLst>
          <pc:docMk/>
          <pc:sldMk cId="0" sldId="267"/>
        </pc:sldMkLst>
        <pc:spChg chg="mod">
          <ac:chgData name="Kal Rabb" userId="3edf06299a4717ec" providerId="LiveId" clId="{E392F748-252F-4055-966C-73F1D7F6F045}" dt="2018-06-17T21:26:43.239" v="40" actId="27636"/>
          <ac:spMkLst>
            <pc:docMk/>
            <pc:sldMk cId="0" sldId="267"/>
            <ac:spMk id="13314" creationId="{64EE32D9-4E76-4A59-8D42-D05AAF0F441D}"/>
          </ac:spMkLst>
        </pc:spChg>
        <pc:spChg chg="mod">
          <ac:chgData name="Kal Rabb" userId="3edf06299a4717ec" providerId="LiveId" clId="{E392F748-252F-4055-966C-73F1D7F6F045}" dt="2018-06-17T21:22:57.758" v="11" actId="27636"/>
          <ac:spMkLst>
            <pc:docMk/>
            <pc:sldMk cId="0" sldId="267"/>
            <ac:spMk id="20483" creationId="{B40EDB82-563D-4E84-BB47-EE821F324028}"/>
          </ac:spMkLst>
        </pc:spChg>
      </pc:sldChg>
      <pc:sldChg chg="modSp">
        <pc:chgData name="Kal Rabb" userId="3edf06299a4717ec" providerId="LiveId" clId="{E392F748-252F-4055-966C-73F1D7F6F045}" dt="2018-06-17T21:26:59.049" v="41" actId="27636"/>
        <pc:sldMkLst>
          <pc:docMk/>
          <pc:sldMk cId="0" sldId="269"/>
        </pc:sldMkLst>
        <pc:spChg chg="mod">
          <ac:chgData name="Kal Rabb" userId="3edf06299a4717ec" providerId="LiveId" clId="{E392F748-252F-4055-966C-73F1D7F6F045}" dt="2018-06-17T21:26:59.049" v="41" actId="27636"/>
          <ac:spMkLst>
            <pc:docMk/>
            <pc:sldMk cId="0" sldId="269"/>
            <ac:spMk id="15362" creationId="{1D058BCB-8952-475C-92B1-41B292A7E2F2}"/>
          </ac:spMkLst>
        </pc:spChg>
      </pc:sldChg>
      <pc:sldChg chg="modSp">
        <pc:chgData name="Kal Rabb" userId="3edf06299a4717ec" providerId="LiveId" clId="{E392F748-252F-4055-966C-73F1D7F6F045}" dt="2018-06-17T21:27:56.290" v="49" actId="27636"/>
        <pc:sldMkLst>
          <pc:docMk/>
          <pc:sldMk cId="0" sldId="270"/>
        </pc:sldMkLst>
        <pc:spChg chg="mod">
          <ac:chgData name="Kal Rabb" userId="3edf06299a4717ec" providerId="LiveId" clId="{E392F748-252F-4055-966C-73F1D7F6F045}" dt="2018-06-17T21:27:56.290" v="49" actId="27636"/>
          <ac:spMkLst>
            <pc:docMk/>
            <pc:sldMk cId="0" sldId="270"/>
            <ac:spMk id="22530" creationId="{EDAC58E7-2719-4B6D-B38A-D4726718BCE8}"/>
          </ac:spMkLst>
        </pc:spChg>
        <pc:spChg chg="mod">
          <ac:chgData name="Kal Rabb" userId="3edf06299a4717ec" providerId="LiveId" clId="{E392F748-252F-4055-966C-73F1D7F6F045}" dt="2018-06-17T21:22:57.889" v="18" actId="27636"/>
          <ac:spMkLst>
            <pc:docMk/>
            <pc:sldMk cId="0" sldId="270"/>
            <ac:spMk id="35843" creationId="{45692381-B191-4F9C-B1E0-03765AFA9045}"/>
          </ac:spMkLst>
        </pc:spChg>
      </pc:sldChg>
      <pc:sldChg chg="modSp">
        <pc:chgData name="Kal Rabb" userId="3edf06299a4717ec" providerId="LiveId" clId="{E392F748-252F-4055-966C-73F1D7F6F045}" dt="2018-06-17T21:28:10.606" v="51" actId="14100"/>
        <pc:sldMkLst>
          <pc:docMk/>
          <pc:sldMk cId="0" sldId="271"/>
        </pc:sldMkLst>
        <pc:spChg chg="mod">
          <ac:chgData name="Kal Rabb" userId="3edf06299a4717ec" providerId="LiveId" clId="{E392F748-252F-4055-966C-73F1D7F6F045}" dt="2018-06-17T21:28:10.606" v="51" actId="14100"/>
          <ac:spMkLst>
            <pc:docMk/>
            <pc:sldMk cId="0" sldId="271"/>
            <ac:spMk id="23554" creationId="{A946D7C2-10F5-4506-8F5B-98A7B55004C7}"/>
          </ac:spMkLst>
        </pc:spChg>
      </pc:sldChg>
      <pc:sldChg chg="modSp modAnim">
        <pc:chgData name="Kal Rabb" userId="3edf06299a4717ec" providerId="LiveId" clId="{E392F748-252F-4055-966C-73F1D7F6F045}" dt="2018-06-22T15:42:09.426" v="960" actId="207"/>
        <pc:sldMkLst>
          <pc:docMk/>
          <pc:sldMk cId="0" sldId="282"/>
        </pc:sldMkLst>
        <pc:spChg chg="mod">
          <ac:chgData name="Kal Rabb" userId="3edf06299a4717ec" providerId="LiveId" clId="{E392F748-252F-4055-966C-73F1D7F6F045}" dt="2018-06-17T21:27:10.227" v="42" actId="27636"/>
          <ac:spMkLst>
            <pc:docMk/>
            <pc:sldMk cId="0" sldId="282"/>
            <ac:spMk id="17410" creationId="{E7ACEAEB-B4CA-42CA-A67E-2736A8DEDAF1}"/>
          </ac:spMkLst>
        </pc:spChg>
        <pc:spChg chg="mod">
          <ac:chgData name="Kal Rabb" userId="3edf06299a4717ec" providerId="LiveId" clId="{E392F748-252F-4055-966C-73F1D7F6F045}" dt="2018-06-22T15:42:09.426" v="960" actId="207"/>
          <ac:spMkLst>
            <pc:docMk/>
            <pc:sldMk cId="0" sldId="282"/>
            <ac:spMk id="22531" creationId="{EA306DB2-509E-430E-953E-C406C3F2AA79}"/>
          </ac:spMkLst>
        </pc:spChg>
      </pc:sldChg>
      <pc:sldChg chg="addSp delSp modSp">
        <pc:chgData name="Kal Rabb" userId="3edf06299a4717ec" providerId="LiveId" clId="{E392F748-252F-4055-966C-73F1D7F6F045}" dt="2018-06-22T15:43:01.790" v="1010" actId="1076"/>
        <pc:sldMkLst>
          <pc:docMk/>
          <pc:sldMk cId="0" sldId="284"/>
        </pc:sldMkLst>
        <pc:spChg chg="mod">
          <ac:chgData name="Kal Rabb" userId="3edf06299a4717ec" providerId="LiveId" clId="{E392F748-252F-4055-966C-73F1D7F6F045}" dt="2018-06-17T21:27:33.556" v="47" actId="1076"/>
          <ac:spMkLst>
            <pc:docMk/>
            <pc:sldMk cId="0" sldId="284"/>
            <ac:spMk id="2" creationId="{94801465-C4C4-4181-B6C8-5817CA346D24}"/>
          </ac:spMkLst>
        </pc:spChg>
        <pc:spChg chg="add mod">
          <ac:chgData name="Kal Rabb" userId="3edf06299a4717ec" providerId="LiveId" clId="{E392F748-252F-4055-966C-73F1D7F6F045}" dt="2018-06-22T15:42:37.857" v="962" actId="14100"/>
          <ac:spMkLst>
            <pc:docMk/>
            <pc:sldMk cId="0" sldId="284"/>
            <ac:spMk id="4" creationId="{0895163A-5BDD-4DAE-9DEA-DA6BC7E2F983}"/>
          </ac:spMkLst>
        </pc:spChg>
        <pc:spChg chg="add del mod">
          <ac:chgData name="Kal Rabb" userId="3edf06299a4717ec" providerId="LiveId" clId="{E392F748-252F-4055-966C-73F1D7F6F045}" dt="2018-06-17T21:27:28.552" v="46" actId="1076"/>
          <ac:spMkLst>
            <pc:docMk/>
            <pc:sldMk cId="0" sldId="284"/>
            <ac:spMk id="4" creationId="{B3E0ADDC-3390-44C2-A0CC-2996F7112A30}"/>
          </ac:spMkLst>
        </pc:spChg>
        <pc:spChg chg="add mod">
          <ac:chgData name="Kal Rabb" userId="3edf06299a4717ec" providerId="LiveId" clId="{E392F748-252F-4055-966C-73F1D7F6F045}" dt="2018-06-22T15:43:01.790" v="1010" actId="1076"/>
          <ac:spMkLst>
            <pc:docMk/>
            <pc:sldMk cId="0" sldId="284"/>
            <ac:spMk id="5" creationId="{C82DE3E1-E6E1-47F3-9FEB-F0E347C3D301}"/>
          </ac:spMkLst>
        </pc:spChg>
        <pc:spChg chg="add del mod">
          <ac:chgData name="Kal Rabb" userId="3edf06299a4717ec" providerId="LiveId" clId="{E392F748-252F-4055-966C-73F1D7F6F045}" dt="2018-06-17T21:27:28.552" v="46" actId="1076"/>
          <ac:spMkLst>
            <pc:docMk/>
            <pc:sldMk cId="0" sldId="284"/>
            <ac:spMk id="5" creationId="{F9CF1A91-2098-4A5B-81B0-C01ABE2120B1}"/>
          </ac:spMkLst>
        </pc:spChg>
      </pc:sldChg>
      <pc:sldChg chg="modSp">
        <pc:chgData name="Kal Rabb" userId="3edf06299a4717ec" providerId="LiveId" clId="{E392F748-252F-4055-966C-73F1D7F6F045}" dt="2018-06-17T21:28:30.300" v="52" actId="27636"/>
        <pc:sldMkLst>
          <pc:docMk/>
          <pc:sldMk cId="0" sldId="290"/>
        </pc:sldMkLst>
        <pc:spChg chg="mod">
          <ac:chgData name="Kal Rabb" userId="3edf06299a4717ec" providerId="LiveId" clId="{E392F748-252F-4055-966C-73F1D7F6F045}" dt="2018-06-17T21:28:30.300" v="52" actId="27636"/>
          <ac:spMkLst>
            <pc:docMk/>
            <pc:sldMk cId="0" sldId="290"/>
            <ac:spMk id="24578" creationId="{8EF99F00-6237-4C91-9E53-21EAFC32E75F}"/>
          </ac:spMkLst>
        </pc:spChg>
      </pc:sldChg>
      <pc:sldChg chg="modSp">
        <pc:chgData name="Kal Rabb" userId="3edf06299a4717ec" providerId="LiveId" clId="{E392F748-252F-4055-966C-73F1D7F6F045}" dt="2018-06-17T21:22:57.786" v="13" actId="27636"/>
        <pc:sldMkLst>
          <pc:docMk/>
          <pc:sldMk cId="0" sldId="292"/>
        </pc:sldMkLst>
        <pc:spChg chg="mod">
          <ac:chgData name="Kal Rabb" userId="3edf06299a4717ec" providerId="LiveId" clId="{E392F748-252F-4055-966C-73F1D7F6F045}" dt="2018-06-17T21:22:57.786" v="13" actId="27636"/>
          <ac:spMkLst>
            <pc:docMk/>
            <pc:sldMk cId="0" sldId="292"/>
            <ac:spMk id="14338" creationId="{6BDCA216-2939-4940-9F7E-6BA4EF0868C9}"/>
          </ac:spMkLst>
        </pc:spChg>
      </pc:sldChg>
      <pc:sldChg chg="modSp">
        <pc:chgData name="Kal Rabb" userId="3edf06299a4717ec" providerId="LiveId" clId="{E392F748-252F-4055-966C-73F1D7F6F045}" dt="2018-06-17T21:26:22.229" v="38" actId="27636"/>
        <pc:sldMkLst>
          <pc:docMk/>
          <pc:sldMk cId="0" sldId="295"/>
        </pc:sldMkLst>
        <pc:spChg chg="mod">
          <ac:chgData name="Kal Rabb" userId="3edf06299a4717ec" providerId="LiveId" clId="{E392F748-252F-4055-966C-73F1D7F6F045}" dt="2018-06-17T21:26:22.229" v="38" actId="27636"/>
          <ac:spMkLst>
            <pc:docMk/>
            <pc:sldMk cId="0" sldId="295"/>
            <ac:spMk id="11266" creationId="{E49D3A5B-CC32-4596-AA3F-746B92FEB7E4}"/>
          </ac:spMkLst>
        </pc:spChg>
      </pc:sldChg>
      <pc:sldChg chg="modSp">
        <pc:chgData name="Kal Rabb" userId="3edf06299a4717ec" providerId="LiveId" clId="{E392F748-252F-4055-966C-73F1D7F6F045}" dt="2018-06-17T21:27:17.234" v="44" actId="27636"/>
        <pc:sldMkLst>
          <pc:docMk/>
          <pc:sldMk cId="0" sldId="297"/>
        </pc:sldMkLst>
        <pc:spChg chg="mod">
          <ac:chgData name="Kal Rabb" userId="3edf06299a4717ec" providerId="LiveId" clId="{E392F748-252F-4055-966C-73F1D7F6F045}" dt="2018-06-17T21:27:17.234" v="44" actId="27636"/>
          <ac:spMkLst>
            <pc:docMk/>
            <pc:sldMk cId="0" sldId="297"/>
            <ac:spMk id="18434" creationId="{8FB1C261-9625-4326-86C1-FECA8CD6CE6E}"/>
          </ac:spMkLst>
        </pc:spChg>
        <pc:spChg chg="mod">
          <ac:chgData name="Kal Rabb" userId="3edf06299a4717ec" providerId="LiveId" clId="{E392F748-252F-4055-966C-73F1D7F6F045}" dt="2018-06-17T21:27:17.223" v="43" actId="27636"/>
          <ac:spMkLst>
            <pc:docMk/>
            <pc:sldMk cId="0" sldId="297"/>
            <ac:spMk id="27651" creationId="{761971D6-7808-460D-BAD7-46C9BA9FDC7A}"/>
          </ac:spMkLst>
        </pc:spChg>
      </pc:sldChg>
      <pc:sldChg chg="addSp delSp modSp">
        <pc:chgData name="Kal Rabb" userId="3edf06299a4717ec" providerId="LiveId" clId="{E392F748-252F-4055-966C-73F1D7F6F045}" dt="2018-06-22T15:35:23.888" v="397" actId="5793"/>
        <pc:sldMkLst>
          <pc:docMk/>
          <pc:sldMk cId="0" sldId="299"/>
        </pc:sldMkLst>
        <pc:spChg chg="add mod">
          <ac:chgData name="Kal Rabb" userId="3edf06299a4717ec" providerId="LiveId" clId="{E392F748-252F-4055-966C-73F1D7F6F045}" dt="2018-06-22T15:35:23.888" v="397" actId="5793"/>
          <ac:spMkLst>
            <pc:docMk/>
            <pc:sldMk cId="0" sldId="299"/>
            <ac:spMk id="2" creationId="{704E386C-2460-4AF8-AEBB-95B409FFB628}"/>
          </ac:spMkLst>
        </pc:spChg>
        <pc:spChg chg="mod">
          <ac:chgData name="Kal Rabb" userId="3edf06299a4717ec" providerId="LiveId" clId="{E392F748-252F-4055-966C-73F1D7F6F045}" dt="2018-06-17T21:24:43.465" v="32" actId="14100"/>
          <ac:spMkLst>
            <pc:docMk/>
            <pc:sldMk cId="0" sldId="299"/>
            <ac:spMk id="6146" creationId="{B60DCDCD-0B49-4561-B0BF-F0994752024E}"/>
          </ac:spMkLst>
        </pc:spChg>
        <pc:spChg chg="del mod">
          <ac:chgData name="Kal Rabb" userId="3edf06299a4717ec" providerId="LiveId" clId="{E392F748-252F-4055-966C-73F1D7F6F045}" dt="2018-06-22T15:32:27.288" v="159" actId="478"/>
          <ac:spMkLst>
            <pc:docMk/>
            <pc:sldMk cId="0" sldId="299"/>
            <ac:spMk id="6148" creationId="{0956C446-9FBF-4AEE-A96A-C381BFEBE40D}"/>
          </ac:spMkLst>
        </pc:spChg>
        <pc:spChg chg="del">
          <ac:chgData name="Kal Rabb" userId="3edf06299a4717ec" providerId="LiveId" clId="{E392F748-252F-4055-966C-73F1D7F6F045}" dt="2018-06-22T15:31:58.049" v="131" actId="478"/>
          <ac:spMkLst>
            <pc:docMk/>
            <pc:sldMk cId="0" sldId="299"/>
            <ac:spMk id="6149" creationId="{553A5D88-D0F9-4C3E-B64B-DEA6841C8776}"/>
          </ac:spMkLst>
        </pc:spChg>
        <pc:spChg chg="del mod">
          <ac:chgData name="Kal Rabb" userId="3edf06299a4717ec" providerId="LiveId" clId="{E392F748-252F-4055-966C-73F1D7F6F045}" dt="2018-06-22T15:33:08.447" v="178" actId="478"/>
          <ac:spMkLst>
            <pc:docMk/>
            <pc:sldMk cId="0" sldId="299"/>
            <ac:spMk id="6150" creationId="{7722CCC1-3E02-43E5-9333-FA7E95E5D6B9}"/>
          </ac:spMkLst>
        </pc:spChg>
        <pc:grpChg chg="del">
          <ac:chgData name="Kal Rabb" userId="3edf06299a4717ec" providerId="LiveId" clId="{E392F748-252F-4055-966C-73F1D7F6F045}" dt="2018-06-22T15:31:52.812" v="130" actId="478"/>
          <ac:grpSpMkLst>
            <pc:docMk/>
            <pc:sldMk cId="0" sldId="299"/>
            <ac:grpSpMk id="6147" creationId="{8C633401-8D2C-4465-BF03-A7809B4274CD}"/>
          </ac:grpSpMkLst>
        </pc:grpChg>
      </pc:sldChg>
      <pc:sldChg chg="modSp">
        <pc:chgData name="Kal Rabb" userId="3edf06299a4717ec" providerId="LiveId" clId="{E392F748-252F-4055-966C-73F1D7F6F045}" dt="2018-06-17T21:27:48.313" v="48" actId="14100"/>
        <pc:sldMkLst>
          <pc:docMk/>
          <pc:sldMk cId="0" sldId="309"/>
        </pc:sldMkLst>
        <pc:spChg chg="mod">
          <ac:chgData name="Kal Rabb" userId="3edf06299a4717ec" providerId="LiveId" clId="{E392F748-252F-4055-966C-73F1D7F6F045}" dt="2018-06-17T21:27:48.313" v="48" actId="14100"/>
          <ac:spMkLst>
            <pc:docMk/>
            <pc:sldMk cId="0" sldId="309"/>
            <ac:spMk id="17" creationId="{FA877BAB-EC5E-4937-A508-DD1C0B7BD0D8}"/>
          </ac:spMkLst>
        </pc:spChg>
      </pc:sldChg>
      <pc:sldChg chg="modSp">
        <pc:chgData name="Kal Rabb" userId="3edf06299a4717ec" providerId="LiveId" clId="{E392F748-252F-4055-966C-73F1D7F6F045}" dt="2018-06-17T21:24:28.071" v="30" actId="27636"/>
        <pc:sldMkLst>
          <pc:docMk/>
          <pc:sldMk cId="0" sldId="310"/>
        </pc:sldMkLst>
        <pc:spChg chg="mod">
          <ac:chgData name="Kal Rabb" userId="3edf06299a4717ec" providerId="LiveId" clId="{E392F748-252F-4055-966C-73F1D7F6F045}" dt="2018-06-17T21:22:57.529" v="2" actId="27636"/>
          <ac:spMkLst>
            <pc:docMk/>
            <pc:sldMk cId="0" sldId="310"/>
            <ac:spMk id="3" creationId="{E0DEC41C-53F6-4F51-9E1A-A75EC192A041}"/>
          </ac:spMkLst>
        </pc:spChg>
        <pc:spChg chg="mod">
          <ac:chgData name="Kal Rabb" userId="3edf06299a4717ec" providerId="LiveId" clId="{E392F748-252F-4055-966C-73F1D7F6F045}" dt="2018-06-17T21:24:28.071" v="30" actId="27636"/>
          <ac:spMkLst>
            <pc:docMk/>
            <pc:sldMk cId="0" sldId="310"/>
            <ac:spMk id="5122" creationId="{5D85D706-E91A-4619-AB56-4084D2B3B12E}"/>
          </ac:spMkLst>
        </pc:spChg>
      </pc:sldChg>
      <pc:sldChg chg="delSp modSp add">
        <pc:chgData name="Kal Rabb" userId="3edf06299a4717ec" providerId="LiveId" clId="{E392F748-252F-4055-966C-73F1D7F6F045}" dt="2018-06-22T15:35:39.277" v="400" actId="1076"/>
        <pc:sldMkLst>
          <pc:docMk/>
          <pc:sldMk cId="2984100888" sldId="311"/>
        </pc:sldMkLst>
        <pc:spChg chg="del">
          <ac:chgData name="Kal Rabb" userId="3edf06299a4717ec" providerId="LiveId" clId="{E392F748-252F-4055-966C-73F1D7F6F045}" dt="2018-06-22T15:35:32.733" v="399" actId="478"/>
          <ac:spMkLst>
            <pc:docMk/>
            <pc:sldMk cId="2984100888" sldId="311"/>
            <ac:spMk id="6148" creationId="{0956C446-9FBF-4AEE-A96A-C381BFEBE40D}"/>
          </ac:spMkLst>
        </pc:spChg>
        <pc:spChg chg="mod">
          <ac:chgData name="Kal Rabb" userId="3edf06299a4717ec" providerId="LiveId" clId="{E392F748-252F-4055-966C-73F1D7F6F045}" dt="2018-06-22T15:35:39.277" v="400" actId="1076"/>
          <ac:spMkLst>
            <pc:docMk/>
            <pc:sldMk cId="2984100888" sldId="311"/>
            <ac:spMk id="6149" creationId="{553A5D88-D0F9-4C3E-B64B-DEA6841C8776}"/>
          </ac:spMkLst>
        </pc:spChg>
        <pc:spChg chg="del">
          <ac:chgData name="Kal Rabb" userId="3edf06299a4717ec" providerId="LiveId" clId="{E392F748-252F-4055-966C-73F1D7F6F045}" dt="2018-06-22T15:35:29.707" v="398" actId="478"/>
          <ac:spMkLst>
            <pc:docMk/>
            <pc:sldMk cId="2984100888" sldId="311"/>
            <ac:spMk id="6150" creationId="{7722CCC1-3E02-43E5-9333-FA7E95E5D6B9}"/>
          </ac:spMkLst>
        </pc:spChg>
      </pc:sldChg>
      <pc:sldChg chg="modSp add">
        <pc:chgData name="Kal Rabb" userId="3edf06299a4717ec" providerId="LiveId" clId="{E392F748-252F-4055-966C-73F1D7F6F045}" dt="2018-06-22T15:41:10.466" v="889" actId="20577"/>
        <pc:sldMkLst>
          <pc:docMk/>
          <pc:sldMk cId="4038542461" sldId="312"/>
        </pc:sldMkLst>
        <pc:spChg chg="mod">
          <ac:chgData name="Kal Rabb" userId="3edf06299a4717ec" providerId="LiveId" clId="{E392F748-252F-4055-966C-73F1D7F6F045}" dt="2018-06-22T15:39:07.938" v="522" actId="20577"/>
          <ac:spMkLst>
            <pc:docMk/>
            <pc:sldMk cId="4038542461" sldId="312"/>
            <ac:spMk id="2" creationId="{FE83CE04-3404-40C5-B5A4-D74062AE3A04}"/>
          </ac:spMkLst>
        </pc:spChg>
        <pc:spChg chg="mod">
          <ac:chgData name="Kal Rabb" userId="3edf06299a4717ec" providerId="LiveId" clId="{E392F748-252F-4055-966C-73F1D7F6F045}" dt="2018-06-22T15:41:10.466" v="889" actId="20577"/>
          <ac:spMkLst>
            <pc:docMk/>
            <pc:sldMk cId="4038542461" sldId="312"/>
            <ac:spMk id="3" creationId="{7FF09D27-20F7-45B0-AC8D-8554380616F8}"/>
          </ac:spMkLst>
        </pc:spChg>
      </pc:sldChg>
    </pc:docChg>
  </pc:docChgLst>
  <pc:docChgLst>
    <pc:chgData name="Kal Rabb" userId="3edf06299a4717ec" providerId="LiveId" clId="{7FBB9FF5-F7E1-4654-ADA5-57A472727293}"/>
    <pc:docChg chg="undo custSel modSld">
      <pc:chgData name="Kal Rabb" userId="3edf06299a4717ec" providerId="LiveId" clId="{7FBB9FF5-F7E1-4654-ADA5-57A472727293}" dt="2020-05-25T13:40:19.433" v="69" actId="403"/>
      <pc:docMkLst>
        <pc:docMk/>
      </pc:docMkLst>
      <pc:sldChg chg="modSp mod">
        <pc:chgData name="Kal Rabb" userId="3edf06299a4717ec" providerId="LiveId" clId="{7FBB9FF5-F7E1-4654-ADA5-57A472727293}" dt="2020-05-25T13:39:23.814" v="67" actId="403"/>
        <pc:sldMkLst>
          <pc:docMk/>
          <pc:sldMk cId="4223755449" sldId="313"/>
        </pc:sldMkLst>
        <pc:spChg chg="mod">
          <ac:chgData name="Kal Rabb" userId="3edf06299a4717ec" providerId="LiveId" clId="{7FBB9FF5-F7E1-4654-ADA5-57A472727293}" dt="2020-05-25T13:38:25.386" v="3" actId="20577"/>
          <ac:spMkLst>
            <pc:docMk/>
            <pc:sldMk cId="4223755449" sldId="313"/>
            <ac:spMk id="2" creationId="{E8B32C53-20A4-432C-B035-A5F10D508B1A}"/>
          </ac:spMkLst>
        </pc:spChg>
        <pc:spChg chg="mod">
          <ac:chgData name="Kal Rabb" userId="3edf06299a4717ec" providerId="LiveId" clId="{7FBB9FF5-F7E1-4654-ADA5-57A472727293}" dt="2020-05-25T13:39:23.814" v="67" actId="403"/>
          <ac:spMkLst>
            <pc:docMk/>
            <pc:sldMk cId="4223755449" sldId="313"/>
            <ac:spMk id="3" creationId="{2613E26C-2E6C-4C61-B81D-1D47160D54C0}"/>
          </ac:spMkLst>
        </pc:spChg>
      </pc:sldChg>
      <pc:sldChg chg="modSp mod">
        <pc:chgData name="Kal Rabb" userId="3edf06299a4717ec" providerId="LiveId" clId="{7FBB9FF5-F7E1-4654-ADA5-57A472727293}" dt="2020-05-25T13:40:19.433" v="69" actId="403"/>
        <pc:sldMkLst>
          <pc:docMk/>
          <pc:sldMk cId="3742450120" sldId="314"/>
        </pc:sldMkLst>
        <pc:spChg chg="mod">
          <ac:chgData name="Kal Rabb" userId="3edf06299a4717ec" providerId="LiveId" clId="{7FBB9FF5-F7E1-4654-ADA5-57A472727293}" dt="2020-05-25T13:40:19.433" v="69" actId="403"/>
          <ac:spMkLst>
            <pc:docMk/>
            <pc:sldMk cId="3742450120" sldId="314"/>
            <ac:spMk id="3" creationId="{DAB5A672-5776-45B8-9F49-FBBE589EF9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C9400-912D-48D9-B51A-0DA65B9A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73F75-C881-40D8-B32F-C2F8CF177E3C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C71C6-BA51-4C3F-99F2-3BE3E706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F1A3E-EDFD-4D4B-89C0-44416E70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A50AC-4A91-4B71-BF2D-ADF51CD0C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0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CDE3-39F0-43FE-86EA-6A05F8DC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FB27-979C-4020-8FF1-2A991F3E9389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67AA-2496-455E-BD44-85A4F44C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E97A7-5AE7-412C-A1CE-5B13217C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EB13-F50D-48CE-B28C-7043903FA9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7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2D6A0-91DC-4A83-B642-A12301F4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955F-E2AF-4F45-97A7-BE4AED021D8F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113EB-8417-44CA-8E2F-8401298C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A02B-5663-4BF2-A2D7-632031AD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C1DE-A2CE-44D0-91FA-6E6298B84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04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733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95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336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77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3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87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34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1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6FA78-AFD5-4528-A7D6-6DF26F02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600B-A796-4D89-A3AC-38FD41EAC84C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E2F23-8F0A-4A1B-99AB-9C2932E2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A5B4A-FC72-4C26-95A1-6D46A8E1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C0667-1F9B-4B89-BA8B-FF4C60423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92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22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23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4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765C7-648E-478B-9496-928E6E5F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2515-3589-480D-9C19-A38F8E1E176B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B509E-44C7-4779-B7E3-23F2E2CC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89F3A-6654-423F-A2AD-75590A4D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837E2-C937-43DF-A1F6-EDFE4CECA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53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A1016F-1487-4BFA-B906-40AC0CD1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38952-CD86-433E-922D-D22844132138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D4796C-CB2A-47CF-985D-3B4CDB49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61DCFA-3D56-47B4-8553-DC05EE9E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6761-1F29-4A66-B925-E7B6E2719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67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A1A7C0-6DE9-48E7-BD1B-744344FA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F6C4-A62B-44B3-BAFB-C03FF850AA24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2766B7B-1C43-4814-8E66-A4256A58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F8FBB8-B4F7-45D0-B9BC-652BD729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2BB0-F182-4765-8106-7C76E27EE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89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FE90D2F-FD8F-4A7F-B161-DA0ADFE52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97A1-29F1-4C40-948B-7E6FD7E85093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B246D26-EB41-4EC8-9676-D3CB9DB3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DC97C9-563A-4ED9-A924-7502EDEB6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D948-70DC-459A-8FB4-139E88DA3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89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8BA65A3-922E-479D-9DD4-7FEF24298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A682-D72C-4204-97B3-AF67A553E7A5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7A0EDF6-0376-40D5-B28E-E250F605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7AF52A-8512-4A9C-B4CD-951A34F1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32A8-3C66-452B-8F8B-BDD71807D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35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BF2364-9323-44EE-AE57-952CDE43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F372-A11D-45EC-A8A8-3AA52DB16E6E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C5CD40-6C39-4F72-85E5-419AF23C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18381C-4395-433B-81C1-9AF06469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0D85-B61D-4AC7-90E1-E9D9E59AD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92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7B0641-1291-4339-82DB-0392DDBF9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A712-A908-466D-8410-9F96CD481471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F1F890-4E0C-4C0D-A1EE-F47EC213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AB00F-C9A1-4D9F-B393-ADC8333C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FB38-C99C-4A3C-9C50-AEBE96AEB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5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C4306795-738F-406C-9A58-B4F2A806FD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41DD5EF-135A-43AE-B3DE-78D5DF252E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446B9-E0D9-4A9C-B2E7-F6E3EE93F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D9164-782B-4B8E-A459-1501595A7F3C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E7CE2-320A-4CFD-9BB2-CA892CD7A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0A64D-7EB2-462F-96B5-012EF719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FA9C60-2BA0-4F65-B186-E83FB35F3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97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3ED773E-8C34-E0C5-1755-DC8B3DE79E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Context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34BDEC7-823D-A4E3-797E-95EF73DA96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1BB056-984E-4157-00E7-32559296B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57200"/>
            <a:ext cx="5657850" cy="17979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419716-4E87-898C-C9DD-7A5FFD8175A2}"/>
              </a:ext>
            </a:extLst>
          </p:cNvPr>
          <p:cNvSpPr txBox="1"/>
          <p:nvPr/>
        </p:nvSpPr>
        <p:spPr>
          <a:xfrm>
            <a:off x="7315200" y="2255139"/>
            <a:ext cx="16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Doonesbury, 12/13/2023</a:t>
            </a:r>
          </a:p>
        </p:txBody>
      </p:sp>
    </p:spTree>
    <p:extLst>
      <p:ext uri="{BB962C8B-B14F-4D97-AF65-F5344CB8AC3E}">
        <p14:creationId xmlns:p14="http://schemas.microsoft.com/office/powerpoint/2010/main" val="246415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60DCDCD-0B49-4561-B0BF-F0994752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45274"/>
          </a:xfrm>
        </p:spPr>
        <p:txBody>
          <a:bodyPr>
            <a:normAutofit/>
          </a:bodyPr>
          <a:lstStyle/>
          <a:p>
            <a:r>
              <a:rPr lang="en-US" altLang="en-US" dirty="0"/>
              <a:t>Stakeholders</a:t>
            </a:r>
          </a:p>
        </p:txBody>
      </p:sp>
      <p:grpSp>
        <p:nvGrpSpPr>
          <p:cNvPr id="6147" name="Group 22">
            <a:extLst>
              <a:ext uri="{FF2B5EF4-FFF2-40B4-BE49-F238E27FC236}">
                <a16:creationId xmlns:a16="http://schemas.microsoft.com/office/drawing/2014/main" id="{8C633401-8D2C-4465-BF03-A7809B4274C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272463" cy="4362450"/>
            <a:chOff x="457200" y="1524000"/>
            <a:chExt cx="8272738" cy="4362459"/>
          </a:xfrm>
        </p:grpSpPr>
        <p:cxnSp>
          <p:nvCxnSpPr>
            <p:cNvPr id="6151" name="Straight Connector 4">
              <a:extLst>
                <a:ext uri="{FF2B5EF4-FFF2-40B4-BE49-F238E27FC236}">
                  <a16:creationId xmlns:a16="http://schemas.microsoft.com/office/drawing/2014/main" id="{47D841FF-5A52-46BC-9D6B-708A20EB240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552700" y="3695700"/>
              <a:ext cx="35814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2" name="Straight Connector 6">
              <a:extLst>
                <a:ext uri="{FF2B5EF4-FFF2-40B4-BE49-F238E27FC236}">
                  <a16:creationId xmlns:a16="http://schemas.microsoft.com/office/drawing/2014/main" id="{9131D42A-B366-4A72-BB63-97E84E6108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81200" y="3657600"/>
              <a:ext cx="48768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3" name="TextBox 7">
              <a:extLst>
                <a:ext uri="{FF2B5EF4-FFF2-40B4-BE49-F238E27FC236}">
                  <a16:creationId xmlns:a16="http://schemas.microsoft.com/office/drawing/2014/main" id="{2859B355-E505-4222-A0C8-AFFF8B23E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3429000"/>
              <a:ext cx="1653067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Deployment</a:t>
              </a:r>
            </a:p>
          </p:txBody>
        </p:sp>
        <p:sp>
          <p:nvSpPr>
            <p:cNvPr id="6154" name="TextBox 8">
              <a:extLst>
                <a:ext uri="{FF2B5EF4-FFF2-40B4-BE49-F238E27FC236}">
                  <a16:creationId xmlns:a16="http://schemas.microsoft.com/office/drawing/2014/main" id="{6563C15B-B24B-4C93-95D7-74498EA52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3429000"/>
              <a:ext cx="1795738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Development</a:t>
              </a:r>
            </a:p>
          </p:txBody>
        </p:sp>
        <p:sp>
          <p:nvSpPr>
            <p:cNvPr id="6155" name="TextBox 9">
              <a:extLst>
                <a:ext uri="{FF2B5EF4-FFF2-40B4-BE49-F238E27FC236}">
                  <a16:creationId xmlns:a16="http://schemas.microsoft.com/office/drawing/2014/main" id="{9AD5B84A-2BA2-488F-8A99-DBE243888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1524000"/>
              <a:ext cx="2422531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Business Problem</a:t>
              </a:r>
            </a:p>
          </p:txBody>
        </p:sp>
        <p:sp>
          <p:nvSpPr>
            <p:cNvPr id="6156" name="TextBox 10">
              <a:extLst>
                <a:ext uri="{FF2B5EF4-FFF2-40B4-BE49-F238E27FC236}">
                  <a16:creationId xmlns:a16="http://schemas.microsoft.com/office/drawing/2014/main" id="{9978303D-EDBF-4070-A403-2FC4BFDA1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5486400"/>
              <a:ext cx="2445166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Technical Solution</a:t>
              </a:r>
            </a:p>
          </p:txBody>
        </p:sp>
        <p:sp>
          <p:nvSpPr>
            <p:cNvPr id="6157" name="TextBox 11">
              <a:extLst>
                <a:ext uri="{FF2B5EF4-FFF2-40B4-BE49-F238E27FC236}">
                  <a16:creationId xmlns:a16="http://schemas.microsoft.com/office/drawing/2014/main" id="{DBA40FB1-0CEE-4C9B-B030-12BBBB3B9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3901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Customers</a:t>
              </a:r>
            </a:p>
          </p:txBody>
        </p:sp>
        <p:sp>
          <p:nvSpPr>
            <p:cNvPr id="6158" name="TextBox 12">
              <a:extLst>
                <a:ext uri="{FF2B5EF4-FFF2-40B4-BE49-F238E27FC236}">
                  <a16:creationId xmlns:a16="http://schemas.microsoft.com/office/drawing/2014/main" id="{19A88D23-FC67-46D4-B7D3-3FF44DD912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2743200"/>
              <a:ext cx="82586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Users</a:t>
              </a:r>
            </a:p>
          </p:txBody>
        </p:sp>
        <p:sp>
          <p:nvSpPr>
            <p:cNvPr id="6159" name="TextBox 13">
              <a:extLst>
                <a:ext uri="{FF2B5EF4-FFF2-40B4-BE49-F238E27FC236}">
                  <a16:creationId xmlns:a16="http://schemas.microsoft.com/office/drawing/2014/main" id="{8A2E763F-814B-47A2-8EEC-5B92DB63A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2362200"/>
              <a:ext cx="12618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Managers</a:t>
              </a:r>
            </a:p>
          </p:txBody>
        </p:sp>
        <p:sp>
          <p:nvSpPr>
            <p:cNvPr id="6160" name="TextBox 14">
              <a:extLst>
                <a:ext uri="{FF2B5EF4-FFF2-40B4-BE49-F238E27FC236}">
                  <a16:creationId xmlns:a16="http://schemas.microsoft.com/office/drawing/2014/main" id="{2661FB5D-D634-4CEA-B975-5B7BFA337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3810000" y="2895600"/>
              <a:ext cx="1295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Investors</a:t>
              </a:r>
            </a:p>
          </p:txBody>
        </p:sp>
        <p:sp>
          <p:nvSpPr>
            <p:cNvPr id="6161" name="TextBox 15">
              <a:extLst>
                <a:ext uri="{FF2B5EF4-FFF2-40B4-BE49-F238E27FC236}">
                  <a16:creationId xmlns:a16="http://schemas.microsoft.com/office/drawing/2014/main" id="{55A53B83-982F-4AEA-A9FE-B84D7B91D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2667000"/>
              <a:ext cx="11464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Analysts</a:t>
              </a:r>
            </a:p>
          </p:txBody>
        </p:sp>
        <p:sp>
          <p:nvSpPr>
            <p:cNvPr id="6162" name="TextBox 16">
              <a:extLst>
                <a:ext uri="{FF2B5EF4-FFF2-40B4-BE49-F238E27FC236}">
                  <a16:creationId xmlns:a16="http://schemas.microsoft.com/office/drawing/2014/main" id="{4AFABE8C-53F0-4994-90AF-BBD854B2F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3962400"/>
              <a:ext cx="2086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Technical</a:t>
              </a:r>
              <a:r>
                <a:rPr lang="en-US" altLang="en-US" sz="1800">
                  <a:solidFill>
                    <a:srgbClr val="004C22"/>
                  </a:solidFill>
                </a:rPr>
                <a:t> </a:t>
              </a:r>
              <a:r>
                <a:rPr lang="en-US" altLang="en-US" sz="1800" b="1">
                  <a:solidFill>
                    <a:srgbClr val="004C22"/>
                  </a:solidFill>
                </a:rPr>
                <a:t>Writers</a:t>
              </a:r>
            </a:p>
          </p:txBody>
        </p:sp>
        <p:sp>
          <p:nvSpPr>
            <p:cNvPr id="6163" name="TextBox 17">
              <a:extLst>
                <a:ext uri="{FF2B5EF4-FFF2-40B4-BE49-F238E27FC236}">
                  <a16:creationId xmlns:a16="http://schemas.microsoft.com/office/drawing/2014/main" id="{57069A51-6107-489C-9A66-77C24A8E6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419600"/>
              <a:ext cx="21339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Service</a:t>
              </a:r>
              <a:r>
                <a:rPr lang="en-US" altLang="en-US" sz="1800">
                  <a:solidFill>
                    <a:srgbClr val="004C22"/>
                  </a:solidFill>
                </a:rPr>
                <a:t> </a:t>
              </a:r>
              <a:r>
                <a:rPr lang="en-US" altLang="en-US" sz="1800" b="1">
                  <a:solidFill>
                    <a:srgbClr val="004C22"/>
                  </a:solidFill>
                </a:rPr>
                <a:t>Providers</a:t>
              </a:r>
            </a:p>
          </p:txBody>
        </p:sp>
        <p:sp>
          <p:nvSpPr>
            <p:cNvPr id="6164" name="TextBox 18">
              <a:extLst>
                <a:ext uri="{FF2B5EF4-FFF2-40B4-BE49-F238E27FC236}">
                  <a16:creationId xmlns:a16="http://schemas.microsoft.com/office/drawing/2014/main" id="{3661018D-BE94-4C55-B7D0-F57233C32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4800600"/>
              <a:ext cx="14670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Maintainers</a:t>
              </a:r>
            </a:p>
          </p:txBody>
        </p:sp>
        <p:sp>
          <p:nvSpPr>
            <p:cNvPr id="6165" name="TextBox 19">
              <a:extLst>
                <a:ext uri="{FF2B5EF4-FFF2-40B4-BE49-F238E27FC236}">
                  <a16:creationId xmlns:a16="http://schemas.microsoft.com/office/drawing/2014/main" id="{5144718E-08F6-4796-813D-650FB8ACB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4114800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Developers</a:t>
              </a:r>
            </a:p>
          </p:txBody>
        </p:sp>
        <p:sp>
          <p:nvSpPr>
            <p:cNvPr id="6166" name="TextBox 20">
              <a:extLst>
                <a:ext uri="{FF2B5EF4-FFF2-40B4-BE49-F238E27FC236}">
                  <a16:creationId xmlns:a16="http://schemas.microsoft.com/office/drawing/2014/main" id="{26E8384B-BCEC-4049-8DDD-682C3A6CF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4572000"/>
              <a:ext cx="9882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Testers</a:t>
              </a:r>
            </a:p>
          </p:txBody>
        </p:sp>
      </p:grpSp>
      <p:sp>
        <p:nvSpPr>
          <p:cNvPr id="6149" name="TextBox 4">
            <a:extLst>
              <a:ext uri="{FF2B5EF4-FFF2-40B4-BE49-F238E27FC236}">
                <a16:creationId xmlns:a16="http://schemas.microsoft.com/office/drawing/2014/main" id="{553A5D88-D0F9-4C3E-B64B-DEA6841C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815956"/>
            <a:ext cx="2239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447F"/>
                </a:solidFill>
              </a:rPr>
              <a:t>360 degrees of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447F"/>
                </a:solidFill>
              </a:rPr>
              <a:t> perspective</a:t>
            </a:r>
          </a:p>
        </p:txBody>
      </p:sp>
    </p:spTree>
    <p:extLst>
      <p:ext uri="{BB962C8B-B14F-4D97-AF65-F5344CB8AC3E}">
        <p14:creationId xmlns:p14="http://schemas.microsoft.com/office/powerpoint/2010/main" val="298410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26" y="53159"/>
            <a:ext cx="8833273" cy="594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28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44C952E-7927-444E-A4B8-0169FBE9F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Formulate a Vision, Understand Scope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A9F45B4-104C-4FA5-BEE9-5AA9FCF25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Gain </a:t>
            </a:r>
            <a:r>
              <a:rPr lang="en-US" b="1" dirty="0"/>
              <a:t>understanding and agreement</a:t>
            </a:r>
            <a:r>
              <a:rPr lang="en-US" dirty="0"/>
              <a:t> with the stakeholders on …</a:t>
            </a:r>
          </a:p>
          <a:p>
            <a:pPr lvl="1">
              <a:defRPr/>
            </a:pPr>
            <a:r>
              <a:rPr lang="en-US" b="1" dirty="0"/>
              <a:t>Problem</a:t>
            </a:r>
            <a:r>
              <a:rPr lang="en-US" dirty="0"/>
              <a:t> – the fundamental </a:t>
            </a:r>
            <a:r>
              <a:rPr lang="en-US" i="1" dirty="0"/>
              <a:t>business</a:t>
            </a:r>
            <a:r>
              <a:rPr lang="en-US" dirty="0"/>
              <a:t> opportunity or problem to be addressed</a:t>
            </a:r>
          </a:p>
          <a:p>
            <a:pPr lvl="1">
              <a:defRPr/>
            </a:pPr>
            <a:r>
              <a:rPr lang="en-US" b="1" dirty="0"/>
              <a:t>Purpose</a:t>
            </a:r>
            <a:r>
              <a:rPr lang="en-US" dirty="0"/>
              <a:t> – what the system is intended to do to address the problem</a:t>
            </a:r>
          </a:p>
          <a:p>
            <a:pPr lvl="1">
              <a:defRPr/>
            </a:pPr>
            <a:r>
              <a:rPr lang="en-US" b="1" dirty="0"/>
              <a:t>Vision</a:t>
            </a:r>
            <a:r>
              <a:rPr lang="en-US" dirty="0"/>
              <a:t> – the long term </a:t>
            </a:r>
            <a:r>
              <a:rPr lang="en-US" i="1" dirty="0"/>
              <a:t>strategic</a:t>
            </a:r>
            <a:r>
              <a:rPr lang="en-US" dirty="0"/>
              <a:t> purpose and intent of the system</a:t>
            </a:r>
          </a:p>
          <a:p>
            <a:pPr lvl="1">
              <a:defRPr/>
            </a:pPr>
            <a:r>
              <a:rPr lang="en-US" b="1" dirty="0"/>
              <a:t>Scope</a:t>
            </a:r>
            <a:r>
              <a:rPr lang="en-US" dirty="0"/>
              <a:t> – what portion of the long term vision the current system will address</a:t>
            </a:r>
          </a:p>
          <a:p>
            <a:pPr lvl="1">
              <a:defRPr/>
            </a:pPr>
            <a:r>
              <a:rPr lang="en-US" b="1" dirty="0"/>
              <a:t>System Boundary (scope)</a:t>
            </a:r>
            <a:r>
              <a:rPr lang="en-US" dirty="0"/>
              <a:t> – the boundaries of the problem and solution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buFont typeface="Symbol" panose="05050102010706020507" pitchFamily="18" charset="2"/>
              <a:buNone/>
              <a:defRPr/>
            </a:pPr>
            <a:endParaRPr lang="en-US" dirty="0"/>
          </a:p>
        </p:txBody>
      </p:sp>
      <p:sp>
        <p:nvSpPr>
          <p:cNvPr id="7172" name="TextBox 1">
            <a:extLst>
              <a:ext uri="{FF2B5EF4-FFF2-40B4-BE49-F238E27FC236}">
                <a16:creationId xmlns:a16="http://schemas.microsoft.com/office/drawing/2014/main" id="{4A354F8E-CD6C-46A4-8172-B209A7068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410200"/>
            <a:ext cx="73294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00447F"/>
                </a:solidFill>
              </a:rPr>
              <a:t>May be documented in a Vision and Scope document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4F32651-C03B-412E-96B9-2D348E8E7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Problem Statement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310AE55-899C-4755-8D40-00091A7E48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Characterize the </a:t>
            </a:r>
            <a:r>
              <a:rPr lang="en-US" altLang="en-US" b="1"/>
              <a:t>business opportunity</a:t>
            </a:r>
          </a:p>
          <a:p>
            <a:pPr eaLnBrk="1" hangingPunct="1"/>
            <a:r>
              <a:rPr lang="en-US" altLang="en-US"/>
              <a:t>With the stakeholders (to achieve consensus), formulate a </a:t>
            </a:r>
            <a:r>
              <a:rPr lang="en-US" altLang="en-US" b="1"/>
              <a:t>problem statement</a:t>
            </a:r>
            <a:r>
              <a:rPr lang="en-US" altLang="en-US"/>
              <a:t> using the following template:</a:t>
            </a:r>
          </a:p>
          <a:p>
            <a:pPr lvl="1" eaLnBrk="1" hangingPunct="1"/>
            <a:r>
              <a:rPr lang="en-US" altLang="en-US" b="1"/>
              <a:t>The problem of </a:t>
            </a:r>
            <a:r>
              <a:rPr lang="en-US" altLang="en-US"/>
              <a:t>&lt;</a:t>
            </a:r>
            <a:r>
              <a:rPr lang="en-US" altLang="en-US" i="1"/>
              <a:t>describe the problem</a:t>
            </a:r>
            <a:r>
              <a:rPr lang="en-US" altLang="en-US"/>
              <a:t>&gt;</a:t>
            </a:r>
          </a:p>
          <a:p>
            <a:pPr lvl="1" eaLnBrk="1" hangingPunct="1"/>
            <a:r>
              <a:rPr lang="en-US" altLang="en-US" b="1"/>
              <a:t>Affects</a:t>
            </a:r>
            <a:r>
              <a:rPr lang="en-US" altLang="en-US"/>
              <a:t> &lt;</a:t>
            </a:r>
            <a:r>
              <a:rPr lang="en-US" altLang="en-US" i="1"/>
              <a:t>the stakeholders affected by the problem</a:t>
            </a:r>
            <a:r>
              <a:rPr lang="en-US" altLang="en-US"/>
              <a:t>&gt;</a:t>
            </a:r>
          </a:p>
          <a:p>
            <a:pPr lvl="1" eaLnBrk="1" hangingPunct="1"/>
            <a:r>
              <a:rPr lang="en-US" altLang="en-US" b="1"/>
              <a:t>The impact of which is </a:t>
            </a:r>
            <a:r>
              <a:rPr lang="en-US" altLang="en-US"/>
              <a:t>&lt;</a:t>
            </a:r>
            <a:r>
              <a:rPr lang="en-US" altLang="en-US" i="1"/>
              <a:t>what is the impact of the problem</a:t>
            </a:r>
            <a:r>
              <a:rPr lang="en-US" altLang="en-US"/>
              <a:t>&gt;</a:t>
            </a:r>
          </a:p>
          <a:p>
            <a:pPr lvl="1" eaLnBrk="1" hangingPunct="1"/>
            <a:r>
              <a:rPr lang="en-US" altLang="en-US" b="1"/>
              <a:t>A successful solution would </a:t>
            </a:r>
            <a:r>
              <a:rPr lang="en-US" altLang="en-US"/>
              <a:t>&lt;</a:t>
            </a:r>
            <a:r>
              <a:rPr lang="en-US" altLang="en-US" i="1"/>
              <a:t>list some key benefits of a successful solution</a:t>
            </a:r>
            <a:r>
              <a:rPr lang="en-US" altLang="en-US"/>
              <a:t>&gt;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4C6371-963D-49DE-BED6-7D007A32B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Example Problem Statement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1DE9369-7CF1-47E9-8436-10D9691A68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Symbol" panose="05050102010706020507" pitchFamily="18" charset="2"/>
              <a:buNone/>
            </a:pPr>
            <a:r>
              <a:rPr lang="en-US" altLang="en-US" b="1" dirty="0"/>
              <a:t>The problem of: </a:t>
            </a:r>
            <a:r>
              <a:rPr lang="en-US" altLang="en-US" dirty="0"/>
              <a:t>untimely and improper resolution of customer service issues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dirty="0"/>
            </a:br>
            <a:r>
              <a:rPr lang="en-US" altLang="en-US" b="1" dirty="0"/>
              <a:t>Affects: </a:t>
            </a:r>
            <a:r>
              <a:rPr lang="en-US" altLang="en-US" dirty="0"/>
              <a:t>our customers, customer support reps and service technicians.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dirty="0"/>
            </a:br>
            <a:r>
              <a:rPr lang="en-US" altLang="en-US" b="1" dirty="0"/>
              <a:t>The impact of which is: </a:t>
            </a:r>
            <a:r>
              <a:rPr lang="en-US" altLang="en-US" dirty="0"/>
              <a:t>customer dissatisfaction, perceived lack of quality, unhappy employees and loss of revenue.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b="1" dirty="0"/>
            </a:br>
            <a:r>
              <a:rPr lang="en-US" altLang="en-US" b="1" dirty="0"/>
              <a:t>A successful solution would: </a:t>
            </a:r>
            <a:r>
              <a:rPr lang="en-US" altLang="en-US" dirty="0"/>
              <a:t>provide real-time access to a trouble-shooting database by support reps and facilitate dispatch of service technicians, in a timely manner, only to those locations which genuinely need their assistance.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FD9BA0A-5966-490E-863C-E1349988A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System Purpose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70B16A9-D719-4CCE-B1C1-F0B0460CA3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88" lvl="1" indent="-420688" eaLnBrk="1" hangingPunct="1">
              <a:lnSpc>
                <a:spcPct val="80000"/>
              </a:lnSpc>
              <a:buFont typeface="Symbol" panose="05050102010706020507" pitchFamily="18" charset="2"/>
              <a:buChar char="·"/>
              <a:defRPr/>
            </a:pPr>
            <a:r>
              <a:rPr lang="en-US" sz="2400" b="1" dirty="0"/>
              <a:t>What the system is intended to do </a:t>
            </a:r>
            <a:r>
              <a:rPr lang="en-US" sz="2400" dirty="0"/>
              <a:t>to solve the problem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b="1" i="1" dirty="0"/>
              <a:t>Essence</a:t>
            </a:r>
            <a:r>
              <a:rPr lang="en-US" dirty="0"/>
              <a:t>:  the </a:t>
            </a:r>
            <a:r>
              <a:rPr lang="en-US" b="1" dirty="0"/>
              <a:t>fundamental purpose </a:t>
            </a:r>
            <a:r>
              <a:rPr lang="en-US" dirty="0"/>
              <a:t>the system exists or will need to exist.  This should tie to the original problem statement!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b="1" dirty="0"/>
              <a:t>All requirements must contribute</a:t>
            </a:r>
            <a:r>
              <a:rPr lang="en-US" dirty="0"/>
              <a:t> to this purpose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Example: an automated teller machine: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Essence: withdraw money from my bank account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Implementation: cards, PINs, buttons, etc.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Lots of technological solutions, but only one essence/ essential goal</a:t>
            </a:r>
          </a:p>
          <a:p>
            <a:pPr marL="201168" lvl="1" indent="0" eaLnBrk="1" hangingPunct="1">
              <a:lnSpc>
                <a:spcPct val="80000"/>
              </a:lnSpc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endParaRPr lang="en-US" sz="23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dirty="0"/>
              <a:t>What </a:t>
            </a:r>
            <a:r>
              <a:rPr lang="en-US" sz="2300" b="1" dirty="0"/>
              <a:t>features</a:t>
            </a:r>
            <a:r>
              <a:rPr lang="en-US" sz="2300" dirty="0"/>
              <a:t> are suggested by the proposed solution?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300" dirty="0"/>
          </a:p>
          <a:p>
            <a:pPr eaLnBrk="1" hangingPunct="1">
              <a:lnSpc>
                <a:spcPct val="80000"/>
              </a:lnSpc>
              <a:defRPr/>
            </a:pPr>
            <a:endParaRPr lang="en-US" sz="19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9D3A5B-CC32-4596-AA3F-746B92FE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Purpose, Advantage, Measurement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3BD7AA8-20B0-4769-904D-B68F2BF7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i="1" u="sng"/>
              <a:t>P</a:t>
            </a:r>
            <a:r>
              <a:rPr lang="en-US" altLang="en-US" sz="2200"/>
              <a:t>urpose:  a statement of what the system is supposed to do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i="1" u="sng"/>
              <a:t>A</a:t>
            </a:r>
            <a:r>
              <a:rPr lang="en-US" altLang="en-US" sz="2200"/>
              <a:t>dvantage: what business advantage does it provide?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i="1" u="sng"/>
              <a:t>M</a:t>
            </a:r>
            <a:r>
              <a:rPr lang="en-US" altLang="en-US" sz="2200"/>
              <a:t>easurement: how do you measure the advantage?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</a:pPr>
            <a:r>
              <a:rPr lang="en-US" altLang="en-US" sz="2200"/>
              <a:t>Then </a:t>
            </a:r>
            <a:r>
              <a:rPr lang="en-US" altLang="en-US" sz="2200" b="1"/>
              <a:t>analyze</a:t>
            </a:r>
            <a:r>
              <a:rPr lang="en-US" altLang="en-US" sz="2200"/>
              <a:t> the </a:t>
            </a:r>
            <a:r>
              <a:rPr lang="en-US" altLang="en-US" sz="2200" b="1"/>
              <a:t>cost-benefit tradeoff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/>
              <a:t>Reasonable?</a:t>
            </a:r>
            <a:r>
              <a:rPr lang="en-US" altLang="en-US" sz="2000"/>
              <a:t>  Is the system construction effort (cost) less than the advantage (value)?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/>
              <a:t>Feasible?</a:t>
            </a:r>
            <a:r>
              <a:rPr lang="en-US" altLang="en-US" sz="2000"/>
              <a:t>  Can the system achieve the measure?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/>
              <a:t>Achievable?</a:t>
            </a:r>
            <a:r>
              <a:rPr lang="en-US" altLang="en-US" sz="2000"/>
              <a:t>  Does the organization have (or can it acquire) the skills to build the system, and operate it once built?</a:t>
            </a:r>
          </a:p>
          <a:p>
            <a:endParaRPr lang="en-US" alt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4812F5C5-259A-4EA5-8246-3A6F71F02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813" y="5813425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4A55A9-5D9F-4256-859D-18BC07C0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Purpose, Advantage, Measurement (PAM) Example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BEE4CF3-8319-4D39-A9F2-D7D0751632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Winter Road Maintenance system</a:t>
            </a:r>
          </a:p>
          <a:p>
            <a:pPr lvl="1" eaLnBrk="1" hangingPunct="1"/>
            <a:r>
              <a:rPr lang="en-US" altLang="en-US" sz="1900" b="1"/>
              <a:t>Purpose</a:t>
            </a:r>
            <a:r>
              <a:rPr lang="en-US" altLang="en-US" sz="1900"/>
              <a:t>:  To accurately forecast road freezing times and dispatch de-icing trucks</a:t>
            </a:r>
          </a:p>
          <a:p>
            <a:pPr lvl="1" eaLnBrk="1" hangingPunct="1"/>
            <a:r>
              <a:rPr lang="en-US" altLang="en-US" sz="1900" b="1"/>
              <a:t>Advantage</a:t>
            </a:r>
            <a:r>
              <a:rPr lang="en-US" altLang="en-US" sz="1900"/>
              <a:t>: To reduce road accidents by forecasting icy road conditions</a:t>
            </a:r>
          </a:p>
          <a:p>
            <a:pPr lvl="1" eaLnBrk="1" hangingPunct="1"/>
            <a:r>
              <a:rPr lang="en-US" altLang="en-US" sz="1900" b="1"/>
              <a:t>Measurement</a:t>
            </a:r>
            <a:r>
              <a:rPr lang="en-US" altLang="en-US" sz="1900"/>
              <a:t>: Accidents attributed to ice shall be no more than 15% of the total number of accidents during winter</a:t>
            </a:r>
          </a:p>
          <a:p>
            <a:pPr eaLnBrk="1" hangingPunct="1"/>
            <a:r>
              <a:rPr lang="en-US" altLang="en-US"/>
              <a:t>Additional purpose</a:t>
            </a:r>
          </a:p>
          <a:p>
            <a:pPr lvl="1" eaLnBrk="1" hangingPunct="1"/>
            <a:r>
              <a:rPr lang="en-US" altLang="en-US" sz="1900" b="1"/>
              <a:t>Purpose</a:t>
            </a:r>
            <a:r>
              <a:rPr lang="en-US" altLang="en-US" sz="1900"/>
              <a:t>: To save money on winter road maintenance costs</a:t>
            </a:r>
          </a:p>
          <a:p>
            <a:pPr lvl="1" eaLnBrk="1" hangingPunct="1"/>
            <a:r>
              <a:rPr lang="en-US" altLang="en-US" sz="1900" b="1"/>
              <a:t>Advantage</a:t>
            </a:r>
            <a:r>
              <a:rPr lang="en-US" altLang="en-US" sz="1900"/>
              <a:t>: Reduced de-icing and road maintenance costs</a:t>
            </a:r>
          </a:p>
          <a:p>
            <a:pPr lvl="1" eaLnBrk="1" hangingPunct="1"/>
            <a:r>
              <a:rPr lang="en-US" altLang="en-US" sz="1900" b="1"/>
              <a:t>Measurement</a:t>
            </a:r>
            <a:r>
              <a:rPr lang="en-US" altLang="en-US" sz="1900"/>
              <a:t>: The cost of de-icing shall be reduced by 25% of the current cost of road treatment, and damage to roads from ice shall be reduced by 50%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7933290-05DD-48E9-9287-53D418F9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488" y="5835650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64EE32D9-4E76-4A59-8D42-D05AAF0F4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Vision Statement of the Solution</a:t>
            </a: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B40EDB82-563D-4E84-BB47-EE821F3240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200" b="1"/>
              <a:t>Strategic vision for how the system will achieve business objectives</a:t>
            </a:r>
          </a:p>
          <a:p>
            <a:pPr lvl="1" eaLnBrk="1" hangingPunct="1">
              <a:defRPr/>
            </a:pPr>
            <a:r>
              <a:rPr lang="en-US" sz="2000"/>
              <a:t>Decision making context during the system’s life cycle</a:t>
            </a:r>
          </a:p>
          <a:p>
            <a:pPr eaLnBrk="1" hangingPunct="1">
              <a:defRPr/>
            </a:pPr>
            <a:r>
              <a:rPr lang="en-US" sz="2200"/>
              <a:t>Template approach with stakeholders to formulate a consensus system vision statement</a:t>
            </a:r>
          </a:p>
          <a:p>
            <a:pPr lvl="1" eaLnBrk="1" hangingPunct="1">
              <a:defRPr/>
            </a:pPr>
            <a:r>
              <a:rPr lang="en-US" sz="2000" b="1"/>
              <a:t>For</a:t>
            </a:r>
            <a:r>
              <a:rPr lang="en-US" sz="2000"/>
              <a:t> &lt;</a:t>
            </a:r>
            <a:r>
              <a:rPr lang="en-US" sz="2000" i="1"/>
              <a:t>customer</a:t>
            </a:r>
            <a:r>
              <a:rPr lang="en-US" sz="2000"/>
              <a:t>&gt;</a:t>
            </a:r>
          </a:p>
          <a:p>
            <a:pPr lvl="1" eaLnBrk="1" hangingPunct="1">
              <a:defRPr/>
            </a:pPr>
            <a:r>
              <a:rPr lang="en-US" sz="2000" b="1"/>
              <a:t>Who</a:t>
            </a:r>
            <a:r>
              <a:rPr lang="en-US" sz="2000"/>
              <a:t> &lt;</a:t>
            </a:r>
            <a:r>
              <a:rPr lang="en-US" sz="2000" i="1"/>
              <a:t>problem statement(s)</a:t>
            </a:r>
            <a:r>
              <a:rPr lang="en-US" sz="2000"/>
              <a:t>&gt;</a:t>
            </a:r>
          </a:p>
          <a:p>
            <a:pPr lvl="1" eaLnBrk="1" hangingPunct="1">
              <a:defRPr/>
            </a:pPr>
            <a:r>
              <a:rPr lang="en-US" sz="2000" b="1"/>
              <a:t>The</a:t>
            </a:r>
            <a:r>
              <a:rPr lang="en-US" sz="2000"/>
              <a:t> &lt;</a:t>
            </a:r>
            <a:r>
              <a:rPr lang="en-US" sz="2000" i="1"/>
              <a:t>system name </a:t>
            </a:r>
            <a:r>
              <a:rPr lang="en-US" sz="2000"/>
              <a:t>&gt;</a:t>
            </a:r>
          </a:p>
          <a:p>
            <a:pPr lvl="1" eaLnBrk="1" hangingPunct="1">
              <a:defRPr/>
            </a:pPr>
            <a:r>
              <a:rPr lang="en-US" sz="2000" b="1"/>
              <a:t>Is</a:t>
            </a:r>
            <a:r>
              <a:rPr lang="en-US" sz="2000"/>
              <a:t> &lt;</a:t>
            </a:r>
            <a:r>
              <a:rPr lang="en-US" sz="2000" i="1"/>
              <a:t>system category&gt;</a:t>
            </a:r>
            <a:r>
              <a:rPr lang="en-US" sz="2000"/>
              <a:t> </a:t>
            </a:r>
          </a:p>
          <a:p>
            <a:pPr lvl="1" eaLnBrk="1" hangingPunct="1">
              <a:defRPr/>
            </a:pPr>
            <a:r>
              <a:rPr lang="en-US" sz="2000" b="1"/>
              <a:t>That</a:t>
            </a:r>
            <a:r>
              <a:rPr lang="en-US" sz="2000"/>
              <a:t> &lt;</a:t>
            </a:r>
            <a:r>
              <a:rPr lang="en-US" sz="2000" i="1"/>
              <a:t>key</a:t>
            </a:r>
            <a:r>
              <a:rPr lang="en-US" sz="2000"/>
              <a:t> </a:t>
            </a:r>
            <a:r>
              <a:rPr lang="en-US" sz="2000" i="1"/>
              <a:t>benefits</a:t>
            </a:r>
            <a:r>
              <a:rPr lang="en-US" sz="2000"/>
              <a:t>&gt; </a:t>
            </a:r>
          </a:p>
          <a:p>
            <a:pPr lvl="1" eaLnBrk="1" hangingPunct="1">
              <a:defRPr/>
            </a:pPr>
            <a:r>
              <a:rPr lang="en-US" sz="2000" b="1"/>
              <a:t>Unlike</a:t>
            </a:r>
            <a:r>
              <a:rPr lang="en-US" sz="2000"/>
              <a:t> &lt;</a:t>
            </a:r>
            <a:r>
              <a:rPr lang="en-US" sz="2000" i="1"/>
              <a:t>existing or alternative solutions</a:t>
            </a:r>
            <a:r>
              <a:rPr lang="en-US" sz="2000"/>
              <a:t>&gt; </a:t>
            </a:r>
          </a:p>
          <a:p>
            <a:pPr lvl="1" eaLnBrk="1" hangingPunct="1">
              <a:defRPr/>
            </a:pPr>
            <a:r>
              <a:rPr lang="en-US" sz="2000" b="1"/>
              <a:t>Our system </a:t>
            </a:r>
            <a:r>
              <a:rPr lang="en-US" sz="2000"/>
              <a:t>&lt;</a:t>
            </a:r>
            <a:r>
              <a:rPr lang="en-US" sz="2000" i="1"/>
              <a:t>is an x that provides y</a:t>
            </a:r>
            <a:r>
              <a:rPr lang="en-US" sz="2000"/>
              <a:t>&gt;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BDCA216-2939-4940-9F7E-6BA4EF08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Example System Vision Statement</a:t>
            </a:r>
            <a:br>
              <a:rPr lang="en-US" altLang="en-US"/>
            </a:br>
            <a:r>
              <a:rPr lang="en-US" altLang="en-US" sz="2000"/>
              <a:t>(Voting Machine)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02A247C-A8E9-4798-83E9-75E1B860F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200" b="1"/>
              <a:t>For </a:t>
            </a:r>
            <a:r>
              <a:rPr lang="en-US" altLang="en-US" sz="2200"/>
              <a:t>voters</a:t>
            </a:r>
            <a:r>
              <a:rPr lang="en-US" altLang="en-US" sz="2200" b="1"/>
              <a:t> who </a:t>
            </a:r>
            <a:r>
              <a:rPr lang="en-US" altLang="en-US" sz="2200"/>
              <a:t>need to vote electronically to comply with current election laws</a:t>
            </a:r>
            <a:r>
              <a:rPr lang="en-US" altLang="en-US" sz="2200" b="1"/>
              <a:t> the </a:t>
            </a:r>
            <a:r>
              <a:rPr lang="en-US" altLang="en-US" sz="2200"/>
              <a:t>RIT Voting Kiosk </a:t>
            </a:r>
            <a:r>
              <a:rPr lang="en-US" altLang="en-US" sz="2200" b="1"/>
              <a:t>is </a:t>
            </a:r>
            <a:r>
              <a:rPr lang="en-US" altLang="en-US" sz="2200"/>
              <a:t>an electronic voting machine </a:t>
            </a:r>
            <a:r>
              <a:rPr lang="en-US" altLang="en-US" sz="2200" b="1"/>
              <a:t>that</a:t>
            </a:r>
            <a:r>
              <a:rPr lang="en-US" altLang="en-US" sz="2200"/>
              <a:t> will comply with all election laws, provide an easy to use interface, and be fully secure.  It will be highly reliable and easy to configure for new elections.  </a:t>
            </a:r>
            <a:r>
              <a:rPr lang="en-US" altLang="en-US" sz="2200" b="1"/>
              <a:t>Unlike </a:t>
            </a:r>
            <a:r>
              <a:rPr lang="en-US" altLang="en-US" sz="2200"/>
              <a:t>previous voting machines in the market </a:t>
            </a:r>
            <a:r>
              <a:rPr lang="en-US" altLang="en-US" sz="2200" b="1"/>
              <a:t>our system </a:t>
            </a:r>
            <a:r>
              <a:rPr lang="en-US" altLang="en-US" sz="2200"/>
              <a:t>will redundantly record every vote on paper to enable recounts and prevent fraud.</a:t>
            </a:r>
          </a:p>
          <a:p>
            <a:pPr lvl="1" eaLnBrk="1" hangingPunct="1"/>
            <a:endParaRPr lang="en-US" altLang="en-US" sz="2000"/>
          </a:p>
          <a:p>
            <a:pPr>
              <a:buFont typeface="Symbol" panose="05050102010706020507" pitchFamily="18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2C53-20A4-432C-B035-A5F10D50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Proposal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3E26C-2E6C-4C61-B81D-1D47160D5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Purpose</a:t>
            </a:r>
          </a:p>
          <a:p>
            <a:pPr marL="481330" lvl="2" indent="-184150">
              <a:buFont typeface="Arial" panose="020B0604020202020204" pitchFamily="34" charset="0"/>
              <a:buChar char="•"/>
            </a:pPr>
            <a:r>
              <a:rPr lang="en-US" sz="1600" dirty="0"/>
              <a:t>Communicate your idea to Sr. leaders and/ or investors</a:t>
            </a:r>
          </a:p>
          <a:p>
            <a:pPr marL="481330" lvl="2" indent="-184150">
              <a:buFont typeface="Arial" panose="020B0604020202020204" pitchFamily="34" charset="0"/>
              <a:buChar char="•"/>
            </a:pPr>
            <a:r>
              <a:rPr lang="en-US" sz="1600" dirty="0"/>
              <a:t>Document what, who and why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What: The application (for software is).  What it does, …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Who: Would want to use it, buy it, promote it, compete with it …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Why: It’s important to do.  Socially, Financially, …</a:t>
            </a:r>
          </a:p>
          <a:p>
            <a:pPr marL="298450" indent="-18415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3755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CE04-3404-40C5-B5A4-D74062AE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09D27-20F7-45B0-AC8D-855438061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requirements are typically what come out of problem and/ or vision statement</a:t>
            </a:r>
          </a:p>
          <a:p>
            <a:r>
              <a:rPr lang="en-US" dirty="0"/>
              <a:t>Implied requirements are often missed</a:t>
            </a:r>
          </a:p>
          <a:p>
            <a:r>
              <a:rPr lang="en-US" dirty="0"/>
              <a:t>E.g. Security, Simplicity, Quality</a:t>
            </a:r>
          </a:p>
          <a:p>
            <a:r>
              <a:rPr lang="en-US" dirty="0"/>
              <a:t>Common statement</a:t>
            </a:r>
          </a:p>
          <a:p>
            <a:r>
              <a:rPr lang="en-US" dirty="0"/>
              <a:t>- “I know I didn’t write it down, but it’s obvious, isn’t it?”</a:t>
            </a:r>
          </a:p>
          <a:p>
            <a:r>
              <a:rPr lang="en-US" dirty="0"/>
              <a:t>Lesson: “WRITE IT DOWN”!</a:t>
            </a:r>
          </a:p>
          <a:p>
            <a:r>
              <a:rPr lang="en-US" dirty="0"/>
              <a:t>From the ATM example, what are some likely ‘implied’ requirements</a:t>
            </a:r>
          </a:p>
        </p:txBody>
      </p:sp>
    </p:spTree>
    <p:extLst>
      <p:ext uri="{BB962C8B-B14F-4D97-AF65-F5344CB8AC3E}">
        <p14:creationId xmlns:p14="http://schemas.microsoft.com/office/powerpoint/2010/main" val="4038542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D058BCB-8952-475C-92B1-41B292A7E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System Scope Analysis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C0FA1C8-DBE5-4977-90D7-CF694C0090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Scope – </a:t>
            </a:r>
            <a:r>
              <a:rPr lang="en-US" altLang="en-US"/>
              <a:t>what </a:t>
            </a:r>
            <a:r>
              <a:rPr lang="en-US" altLang="en-US" b="1"/>
              <a:t>portion</a:t>
            </a:r>
            <a:r>
              <a:rPr lang="en-US" altLang="en-US"/>
              <a:t> of the long term </a:t>
            </a:r>
            <a:r>
              <a:rPr lang="en-US" altLang="en-US" b="1"/>
              <a:t>vision</a:t>
            </a:r>
            <a:r>
              <a:rPr lang="en-US" altLang="en-US"/>
              <a:t> will the </a:t>
            </a:r>
            <a:r>
              <a:rPr lang="en-US" altLang="en-US" b="1"/>
              <a:t>current system version</a:t>
            </a:r>
            <a:r>
              <a:rPr lang="en-US" altLang="en-US"/>
              <a:t> address?</a:t>
            </a:r>
            <a:r>
              <a:rPr lang="en-US" altLang="en-US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Provide </a:t>
            </a:r>
            <a:r>
              <a:rPr lang="en-US" altLang="en-US" b="1"/>
              <a:t>development perspective</a:t>
            </a:r>
            <a:r>
              <a:rPr lang="en-US" altLang="en-US"/>
              <a:t> in </a:t>
            </a:r>
            <a:r>
              <a:rPr lang="en-US" altLang="en-US" b="1"/>
              <a:t>discussion</a:t>
            </a:r>
            <a:r>
              <a:rPr lang="en-US" altLang="en-US"/>
              <a:t> with </a:t>
            </a:r>
            <a:r>
              <a:rPr lang="en-US" altLang="en-US" b="1"/>
              <a:t>stakeholders</a:t>
            </a:r>
            <a:r>
              <a:rPr lang="en-US" altLang="en-US"/>
              <a:t> to produce …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b="1"/>
              <a:t>Project release plan</a:t>
            </a:r>
            <a:r>
              <a:rPr lang="en-US" altLang="en-US"/>
              <a:t> - initial and subsequent release features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What </a:t>
            </a:r>
            <a:r>
              <a:rPr lang="en-US" altLang="en-US" b="1"/>
              <a:t>drivers</a:t>
            </a:r>
            <a:r>
              <a:rPr lang="en-US" altLang="en-US"/>
              <a:t> and </a:t>
            </a:r>
            <a:r>
              <a:rPr lang="en-US" altLang="en-US" b="1"/>
              <a:t>constraints</a:t>
            </a:r>
            <a:r>
              <a:rPr lang="en-US" altLang="en-US"/>
              <a:t>?</a:t>
            </a:r>
          </a:p>
          <a:p>
            <a:pPr lvl="1" eaLnBrk="1" hangingPunct="1"/>
            <a:r>
              <a:rPr lang="en-US" altLang="en-US"/>
              <a:t>System </a:t>
            </a:r>
            <a:r>
              <a:rPr lang="en-US" altLang="en-US" b="1"/>
              <a:t>product line strategy</a:t>
            </a:r>
            <a:r>
              <a:rPr lang="en-US" altLang="en-US"/>
              <a:t>?</a:t>
            </a:r>
          </a:p>
          <a:p>
            <a:pPr lvl="1" eaLnBrk="1" hangingPunct="1"/>
            <a:r>
              <a:rPr lang="en-US" altLang="en-US"/>
              <a:t>System </a:t>
            </a:r>
            <a:r>
              <a:rPr lang="en-US" altLang="en-US" b="1"/>
              <a:t>platform</a:t>
            </a:r>
            <a:r>
              <a:rPr lang="en-US" altLang="en-US"/>
              <a:t> opportunities?</a:t>
            </a:r>
          </a:p>
          <a:p>
            <a:pPr lvl="2" eaLnBrk="1" hangingPunct="1"/>
            <a:r>
              <a:rPr lang="en-US" altLang="en-US"/>
              <a:t>Short versus long term investment</a:t>
            </a:r>
          </a:p>
          <a:p>
            <a:pPr eaLnBrk="1" hangingPunct="1">
              <a:lnSpc>
                <a:spcPct val="80000"/>
              </a:lnSpc>
            </a:pPr>
            <a:endParaRPr lang="en-US" altLang="en-US"/>
          </a:p>
          <a:p>
            <a:pPr eaLnBrk="1" hangingPunct="1">
              <a:lnSpc>
                <a:spcPct val="8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C7C4B6-763B-4E70-AF78-7ED151DAEC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/>
              <a:t>Determine System Boundaries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F2AC193-F0B7-11D9-B5C2-BF60899BDB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7ACEAEB-B4CA-42CA-A67E-2736A8DE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System Thinking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EA306DB2-509E-430E-953E-C406C3F2A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the system?</a:t>
            </a:r>
            <a:r>
              <a:rPr lang="en-US" altLang="en-US" sz="2000" dirty="0"/>
              <a:t> </a:t>
            </a:r>
          </a:p>
          <a:p>
            <a:pPr lvl="1" eaLnBrk="1" hangingPunct="1"/>
            <a:r>
              <a:rPr lang="en-US" altLang="en-US" dirty="0"/>
              <a:t>All of the inputs</a:t>
            </a:r>
          </a:p>
          <a:p>
            <a:pPr lvl="1" eaLnBrk="1" hangingPunct="1"/>
            <a:r>
              <a:rPr lang="en-US" altLang="en-US" dirty="0"/>
              <a:t>All of the outputs</a:t>
            </a:r>
          </a:p>
          <a:p>
            <a:pPr lvl="1" eaLnBrk="1" hangingPunct="1"/>
            <a:r>
              <a:rPr lang="en-US" altLang="en-US" dirty="0"/>
              <a:t>All of the processing flow and data management that translates inputs into outputs</a:t>
            </a:r>
          </a:p>
          <a:p>
            <a:pPr eaLnBrk="1" hangingPunct="1"/>
            <a:r>
              <a:rPr lang="en-US" altLang="en-US" dirty="0"/>
              <a:t>What is </a:t>
            </a:r>
            <a:r>
              <a:rPr lang="en-US" altLang="en-US" b="1" dirty="0"/>
              <a:t>system thinking</a:t>
            </a:r>
            <a:r>
              <a:rPr lang="en-US" altLang="en-US" dirty="0"/>
              <a:t>?</a:t>
            </a:r>
          </a:p>
          <a:p>
            <a:pPr lvl="1" eaLnBrk="1" hangingPunct="1"/>
            <a:r>
              <a:rPr lang="en-US" altLang="en-US" b="1" dirty="0"/>
              <a:t>Thinking strategically </a:t>
            </a:r>
            <a:r>
              <a:rPr lang="en-US" altLang="en-US" dirty="0"/>
              <a:t>to visualize the holistic system solution</a:t>
            </a:r>
          </a:p>
          <a:p>
            <a:pPr lvl="1" eaLnBrk="1" hangingPunct="1"/>
            <a:r>
              <a:rPr lang="en-US" altLang="en-US" b="1" dirty="0"/>
              <a:t>Seeing the big picture</a:t>
            </a:r>
          </a:p>
          <a:p>
            <a:pPr lvl="1" eaLnBrk="1" hangingPunct="1"/>
            <a:r>
              <a:rPr lang="en-US" altLang="en-US" b="1" dirty="0">
                <a:solidFill>
                  <a:srgbClr val="FF0000"/>
                </a:solidFill>
              </a:rPr>
              <a:t>Keep the system simple and management while maintaining completeness</a:t>
            </a:r>
          </a:p>
          <a:p>
            <a:pPr eaLnBrk="1" hangingPunct="1"/>
            <a:r>
              <a:rPr lang="en-US" altLang="en-US" dirty="0"/>
              <a:t>System analyst/architect role/responsibility</a:t>
            </a:r>
          </a:p>
          <a:p>
            <a:pPr lvl="1" eaLnBrk="1" hangingPunct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FB1C261-9625-4326-86C1-FECA8CD6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System Thinking (cont)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61971D6-7808-460D-BAD7-46C9BA9F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en-US" altLang="en-US" dirty="0"/>
              <a:t>Why is system thinking important?</a:t>
            </a:r>
          </a:p>
          <a:p>
            <a:pPr marL="0" indent="0" eaLnBrk="1" hangingPunct="1">
              <a:buFont typeface="Symbol" panose="05050102010706020507" pitchFamily="18" charset="2"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sz="2300" b="1" dirty="0"/>
              <a:t>Avoid missing requirements</a:t>
            </a:r>
            <a:r>
              <a:rPr lang="en-US" altLang="en-US" sz="2300" dirty="0"/>
              <a:t> - understand the </a:t>
            </a:r>
            <a:r>
              <a:rPr lang="en-US" altLang="en-US" sz="2300" b="1" i="1" dirty="0"/>
              <a:t>entire</a:t>
            </a:r>
            <a:r>
              <a:rPr lang="en-US" altLang="en-US" sz="2300" b="1" dirty="0"/>
              <a:t> system problem</a:t>
            </a:r>
          </a:p>
          <a:p>
            <a:pPr eaLnBrk="1" hangingPunct="1">
              <a:defRPr/>
            </a:pPr>
            <a:r>
              <a:rPr lang="en-US" altLang="en-US" sz="2300" b="1" dirty="0"/>
              <a:t>Stimulates innovative solutions thinking</a:t>
            </a:r>
            <a:endParaRPr lang="en-US" altLang="en-US" sz="2300" dirty="0"/>
          </a:p>
          <a:p>
            <a:pPr eaLnBrk="1" hangingPunct="1">
              <a:defRPr/>
            </a:pPr>
            <a:r>
              <a:rPr lang="en-US" altLang="en-US" sz="2300" dirty="0"/>
              <a:t>Leads to </a:t>
            </a:r>
            <a:r>
              <a:rPr lang="en-US" altLang="en-US" sz="2300" b="1" dirty="0"/>
              <a:t>extensible system architecture</a:t>
            </a:r>
            <a:r>
              <a:rPr lang="en-US" altLang="en-US" sz="2300" dirty="0"/>
              <a:t> design</a:t>
            </a:r>
          </a:p>
          <a:p>
            <a:pPr eaLnBrk="1" hangingPunct="1">
              <a:defRPr/>
            </a:pPr>
            <a:r>
              <a:rPr lang="en-US" altLang="en-US" sz="2300" b="1" dirty="0"/>
              <a:t>Scales and structures project</a:t>
            </a:r>
            <a:r>
              <a:rPr lang="en-US" altLang="en-US" sz="2300" dirty="0"/>
              <a:t> scope planning</a:t>
            </a:r>
          </a:p>
          <a:p>
            <a:pPr eaLnBrk="1" hangingPunct="1">
              <a:defRPr/>
            </a:pPr>
            <a:r>
              <a:rPr lang="en-US" altLang="en-US" sz="2300" b="1" dirty="0"/>
              <a:t>System solutions add value</a:t>
            </a:r>
            <a:r>
              <a:rPr lang="en-US" altLang="en-US" sz="2300" dirty="0"/>
              <a:t> to the user and businesses</a:t>
            </a:r>
          </a:p>
          <a:p>
            <a:pPr lvl="1" eaLnBrk="1" hangingPunct="1">
              <a:defRPr/>
            </a:pPr>
            <a:r>
              <a:rPr lang="en-US" sz="2000" dirty="0"/>
              <a:t>The </a:t>
            </a:r>
            <a:r>
              <a:rPr lang="en-US" sz="2000" b="1" dirty="0"/>
              <a:t>whole</a:t>
            </a:r>
            <a:r>
              <a:rPr lang="en-US" sz="2000" dirty="0"/>
              <a:t> is </a:t>
            </a:r>
            <a:r>
              <a:rPr lang="en-US" sz="2000" b="1" dirty="0"/>
              <a:t>greater</a:t>
            </a:r>
            <a:r>
              <a:rPr lang="en-US" sz="2000" dirty="0"/>
              <a:t> than the </a:t>
            </a:r>
            <a:r>
              <a:rPr lang="en-US" sz="2000" b="1" dirty="0"/>
              <a:t>sum</a:t>
            </a:r>
            <a:r>
              <a:rPr lang="en-US" sz="2000" dirty="0"/>
              <a:t> of the </a:t>
            </a:r>
            <a:r>
              <a:rPr lang="en-US" sz="2000" b="1" dirty="0"/>
              <a:t>parts</a:t>
            </a:r>
            <a:r>
              <a:rPr lang="en-US" sz="2000" dirty="0"/>
              <a:t>, AND the </a:t>
            </a:r>
            <a:r>
              <a:rPr lang="en-US" sz="2000" b="1" dirty="0"/>
              <a:t>whole adds value to each part</a:t>
            </a:r>
          </a:p>
          <a:p>
            <a:pPr lvl="1" eaLnBrk="1" hangingPunct="1">
              <a:defRPr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4801465-C4C4-4181-B6C8-5817CA346D2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788410"/>
            <a:ext cx="5772150" cy="434975"/>
          </a:xfrm>
          <a:prstGeom prst="rect">
            <a:avLst/>
          </a:prstGeom>
        </p:spPr>
        <p:txBody>
          <a:bodyPr/>
          <a:lstStyle/>
          <a:p>
            <a:pPr defTabSz="8413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kern="0" dirty="0">
                <a:solidFill>
                  <a:srgbClr val="00447F"/>
                </a:solidFill>
                <a:latin typeface="+mj-lt"/>
                <a:ea typeface="+mj-ea"/>
                <a:cs typeface="+mj-cs"/>
              </a:rPr>
              <a:t>Establish the System Boundaries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E9A64F-D84D-40E4-B39B-AC38442D475A}"/>
              </a:ext>
            </a:extLst>
          </p:cNvPr>
          <p:cNvSpPr txBox="1">
            <a:spLocks noChangeArrowheads="1"/>
          </p:cNvSpPr>
          <p:nvPr/>
        </p:nvSpPr>
        <p:spPr>
          <a:xfrm>
            <a:off x="1066800" y="1524000"/>
            <a:ext cx="7112000" cy="4122738"/>
          </a:xfrm>
          <a:prstGeom prst="rect">
            <a:avLst/>
          </a:prstGeom>
        </p:spPr>
        <p:txBody>
          <a:bodyPr/>
          <a:lstStyle/>
          <a:p>
            <a:pPr marL="420688" indent="-420688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defRPr/>
            </a:pPr>
            <a:r>
              <a:rPr lang="en-US" sz="2400" kern="0" dirty="0">
                <a:latin typeface="+mn-lt"/>
                <a:cs typeface="+mn-cs"/>
              </a:rPr>
              <a:t>Scope and scale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What the system is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What the system is not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b="1" kern="0" dirty="0">
                <a:latin typeface="+mn-lt"/>
                <a:cs typeface="+mn-cs"/>
              </a:rPr>
              <a:t>Draw a circle around the problem</a:t>
            </a:r>
          </a:p>
          <a:p>
            <a:pPr marL="420688" indent="-420688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defRPr/>
            </a:pPr>
            <a:r>
              <a:rPr lang="en-US" sz="2400" kern="0" dirty="0">
                <a:latin typeface="+mn-lt"/>
                <a:cs typeface="+mn-cs"/>
              </a:rPr>
              <a:t>Constraints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Environment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Budget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Schedule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Technology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Politics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Legacy systems to integrate or replace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895163A-5BDD-4DAE-9DEA-DA6BC7E2F983}"/>
              </a:ext>
            </a:extLst>
          </p:cNvPr>
          <p:cNvSpPr/>
          <p:nvPr/>
        </p:nvSpPr>
        <p:spPr>
          <a:xfrm>
            <a:off x="6629400" y="1447800"/>
            <a:ext cx="533400" cy="449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DE3E1-E6E1-47F3-9FEB-F0E347C3D301}"/>
              </a:ext>
            </a:extLst>
          </p:cNvPr>
          <p:cNvSpPr txBox="1"/>
          <p:nvPr/>
        </p:nvSpPr>
        <p:spPr>
          <a:xfrm>
            <a:off x="7391400" y="322150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boil the ocean!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8660E28-DE2B-47A1-9A7D-3494BE26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85F14CC-5F90-43EE-8E19-854968CEF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10DF1-2537-408C-9A27-F9A316E1E9A3}"/>
              </a:ext>
            </a:extLst>
          </p:cNvPr>
          <p:cNvSpPr txBox="1">
            <a:spLocks noChangeArrowheads="1"/>
          </p:cNvSpPr>
          <p:nvPr/>
        </p:nvSpPr>
        <p:spPr>
          <a:xfrm>
            <a:off x="1903413" y="381000"/>
            <a:ext cx="5716587" cy="431800"/>
          </a:xfrm>
          <a:prstGeom prst="rect">
            <a:avLst/>
          </a:prstGeom>
        </p:spPr>
        <p:txBody>
          <a:bodyPr/>
          <a:lstStyle/>
          <a:p>
            <a:pPr defTabSz="8413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kern="0" dirty="0">
                <a:solidFill>
                  <a:srgbClr val="00447F"/>
                </a:solidFill>
                <a:latin typeface="+mj-lt"/>
                <a:ea typeface="+mj-ea"/>
                <a:cs typeface="+mj-cs"/>
              </a:rPr>
              <a:t>Establish the System Boundaries</a:t>
            </a:r>
          </a:p>
        </p:txBody>
      </p:sp>
      <p:grpSp>
        <p:nvGrpSpPr>
          <p:cNvPr id="20485" name="Group 44">
            <a:extLst>
              <a:ext uri="{FF2B5EF4-FFF2-40B4-BE49-F238E27FC236}">
                <a16:creationId xmlns:a16="http://schemas.microsoft.com/office/drawing/2014/main" id="{D74C49DD-C02B-4E6C-A96C-15721877ACF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741488"/>
            <a:ext cx="6054725" cy="3744912"/>
            <a:chOff x="1398588" y="990600"/>
            <a:chExt cx="5902030" cy="3992563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9B1EE92C-055E-4413-8B83-EEC186F02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5494" y="1002447"/>
              <a:ext cx="3525124" cy="5974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28600" tIns="0" rIns="228600" bIns="0">
              <a:spAutoFit/>
            </a:bodyPr>
            <a:lstStyle/>
            <a:p>
              <a:pPr eaLnBrk="1" fontAlgn="auto" hangingPunct="1">
                <a:lnSpc>
                  <a:spcPct val="90000"/>
                </a:lnSpc>
                <a:spcBef>
                  <a:spcPct val="30000"/>
                </a:spcBef>
                <a:spcAft>
                  <a:spcPts val="0"/>
                </a:spcAft>
                <a:buClr>
                  <a:srgbClr val="00447F"/>
                </a:buClr>
                <a:buSzPct val="100000"/>
                <a:buFont typeface="Symbol" pitchFamily="18" charset="2"/>
                <a:buNone/>
                <a:tabLst>
                  <a:tab pos="3429000" algn="l"/>
                </a:tabLst>
                <a:defRPr/>
              </a:pPr>
              <a:r>
                <a:rPr lang="en-US" sz="1900" kern="0" dirty="0">
                  <a:solidFill>
                    <a:srgbClr val="00447F"/>
                  </a:solidFill>
                  <a:latin typeface="+mn-lt"/>
                  <a:cs typeface="+mn-cs"/>
                </a:rPr>
                <a:t>Is voice mail an actor or part of the system?</a:t>
              </a:r>
            </a:p>
          </p:txBody>
        </p:sp>
        <p:sp>
          <p:nvSpPr>
            <p:cNvPr id="20487" name="Freeform 6">
              <a:extLst>
                <a:ext uri="{FF2B5EF4-FFF2-40B4-BE49-F238E27FC236}">
                  <a16:creationId xmlns:a16="http://schemas.microsoft.com/office/drawing/2014/main" id="{377FA891-E722-4ED3-AEF1-B53F16BAC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1795463"/>
              <a:ext cx="3146425" cy="3187700"/>
            </a:xfrm>
            <a:custGeom>
              <a:avLst/>
              <a:gdLst>
                <a:gd name="T0" fmla="*/ 0 w 3121"/>
                <a:gd name="T1" fmla="*/ 2147483646 h 2233"/>
                <a:gd name="T2" fmla="*/ 2147483646 w 3121"/>
                <a:gd name="T3" fmla="*/ 2147483646 h 2233"/>
                <a:gd name="T4" fmla="*/ 2147483646 w 3121"/>
                <a:gd name="T5" fmla="*/ 2147483646 h 2233"/>
                <a:gd name="T6" fmla="*/ 2147483646 w 3121"/>
                <a:gd name="T7" fmla="*/ 2147483646 h 2233"/>
                <a:gd name="T8" fmla="*/ 2147483646 w 3121"/>
                <a:gd name="T9" fmla="*/ 2147483646 h 2233"/>
                <a:gd name="T10" fmla="*/ 2147483646 w 3121"/>
                <a:gd name="T11" fmla="*/ 2147483646 h 2233"/>
                <a:gd name="T12" fmla="*/ 2147483646 w 3121"/>
                <a:gd name="T13" fmla="*/ 2147483646 h 2233"/>
                <a:gd name="T14" fmla="*/ 2147483646 w 3121"/>
                <a:gd name="T15" fmla="*/ 2147483646 h 2233"/>
                <a:gd name="T16" fmla="*/ 2147483646 w 3121"/>
                <a:gd name="T17" fmla="*/ 2147483646 h 2233"/>
                <a:gd name="T18" fmla="*/ 2147483646 w 3121"/>
                <a:gd name="T19" fmla="*/ 0 h 2233"/>
                <a:gd name="T20" fmla="*/ 2147483646 w 3121"/>
                <a:gd name="T21" fmla="*/ 2147483646 h 2233"/>
                <a:gd name="T22" fmla="*/ 2147483646 w 3121"/>
                <a:gd name="T23" fmla="*/ 2147483646 h 2233"/>
                <a:gd name="T24" fmla="*/ 2147483646 w 3121"/>
                <a:gd name="T25" fmla="*/ 2147483646 h 2233"/>
                <a:gd name="T26" fmla="*/ 2147483646 w 3121"/>
                <a:gd name="T27" fmla="*/ 2147483646 h 2233"/>
                <a:gd name="T28" fmla="*/ 2147483646 w 3121"/>
                <a:gd name="T29" fmla="*/ 2147483646 h 2233"/>
                <a:gd name="T30" fmla="*/ 2147483646 w 3121"/>
                <a:gd name="T31" fmla="*/ 2147483646 h 2233"/>
                <a:gd name="T32" fmla="*/ 2147483646 w 3121"/>
                <a:gd name="T33" fmla="*/ 2147483646 h 2233"/>
                <a:gd name="T34" fmla="*/ 2147483646 w 3121"/>
                <a:gd name="T35" fmla="*/ 2147483646 h 2233"/>
                <a:gd name="T36" fmla="*/ 2147483646 w 3121"/>
                <a:gd name="T37" fmla="*/ 2147483646 h 2233"/>
                <a:gd name="T38" fmla="*/ 2147483646 w 3121"/>
                <a:gd name="T39" fmla="*/ 2147483646 h 2233"/>
                <a:gd name="T40" fmla="*/ 2147483646 w 3121"/>
                <a:gd name="T41" fmla="*/ 2147483646 h 2233"/>
                <a:gd name="T42" fmla="*/ 2147483646 w 3121"/>
                <a:gd name="T43" fmla="*/ 2147483646 h 2233"/>
                <a:gd name="T44" fmla="*/ 2147483646 w 3121"/>
                <a:gd name="T45" fmla="*/ 2147483646 h 2233"/>
                <a:gd name="T46" fmla="*/ 2147483646 w 3121"/>
                <a:gd name="T47" fmla="*/ 2147483646 h 2233"/>
                <a:gd name="T48" fmla="*/ 2147483646 w 3121"/>
                <a:gd name="T49" fmla="*/ 2147483646 h 2233"/>
                <a:gd name="T50" fmla="*/ 2147483646 w 3121"/>
                <a:gd name="T51" fmla="*/ 2147483646 h 2233"/>
                <a:gd name="T52" fmla="*/ 2147483646 w 3121"/>
                <a:gd name="T53" fmla="*/ 2147483646 h 2233"/>
                <a:gd name="T54" fmla="*/ 2147483646 w 3121"/>
                <a:gd name="T55" fmla="*/ 2147483646 h 2233"/>
                <a:gd name="T56" fmla="*/ 2147483646 w 3121"/>
                <a:gd name="T57" fmla="*/ 2147483646 h 2233"/>
                <a:gd name="T58" fmla="*/ 2147483646 w 3121"/>
                <a:gd name="T59" fmla="*/ 2147483646 h 2233"/>
                <a:gd name="T60" fmla="*/ 2147483646 w 3121"/>
                <a:gd name="T61" fmla="*/ 2147483646 h 2233"/>
                <a:gd name="T62" fmla="*/ 2147483646 w 3121"/>
                <a:gd name="T63" fmla="*/ 2147483646 h 2233"/>
                <a:gd name="T64" fmla="*/ 2147483646 w 3121"/>
                <a:gd name="T65" fmla="*/ 2147483646 h 2233"/>
                <a:gd name="T66" fmla="*/ 2147483646 w 3121"/>
                <a:gd name="T67" fmla="*/ 2147483646 h 2233"/>
                <a:gd name="T68" fmla="*/ 2147483646 w 3121"/>
                <a:gd name="T69" fmla="*/ 2147483646 h 2233"/>
                <a:gd name="T70" fmla="*/ 2147483646 w 3121"/>
                <a:gd name="T71" fmla="*/ 2147483646 h 2233"/>
                <a:gd name="T72" fmla="*/ 2147483646 w 3121"/>
                <a:gd name="T73" fmla="*/ 2147483646 h 2233"/>
                <a:gd name="T74" fmla="*/ 2147483646 w 3121"/>
                <a:gd name="T75" fmla="*/ 2147483646 h 2233"/>
                <a:gd name="T76" fmla="*/ 2147483646 w 3121"/>
                <a:gd name="T77" fmla="*/ 2147483646 h 2233"/>
                <a:gd name="T78" fmla="*/ 2147483646 w 3121"/>
                <a:gd name="T79" fmla="*/ 2147483646 h 2233"/>
                <a:gd name="T80" fmla="*/ 2147483646 w 3121"/>
                <a:gd name="T81" fmla="*/ 2147483646 h 2233"/>
                <a:gd name="T82" fmla="*/ 2147483646 w 3121"/>
                <a:gd name="T83" fmla="*/ 2147483646 h 2233"/>
                <a:gd name="T84" fmla="*/ 2147483646 w 3121"/>
                <a:gd name="T85" fmla="*/ 2147483646 h 2233"/>
                <a:gd name="T86" fmla="*/ 2147483646 w 3121"/>
                <a:gd name="T87" fmla="*/ 2147483646 h 2233"/>
                <a:gd name="T88" fmla="*/ 2147483646 w 3121"/>
                <a:gd name="T89" fmla="*/ 2147483646 h 2233"/>
                <a:gd name="T90" fmla="*/ 2147483646 w 3121"/>
                <a:gd name="T91" fmla="*/ 2147483646 h 2233"/>
                <a:gd name="T92" fmla="*/ 2147483646 w 3121"/>
                <a:gd name="T93" fmla="*/ 2147483646 h 2233"/>
                <a:gd name="T94" fmla="*/ 2147483646 w 3121"/>
                <a:gd name="T95" fmla="*/ 2147483646 h 2233"/>
                <a:gd name="T96" fmla="*/ 2147483646 w 3121"/>
                <a:gd name="T97" fmla="*/ 2147483646 h 2233"/>
                <a:gd name="T98" fmla="*/ 2147483646 w 3121"/>
                <a:gd name="T99" fmla="*/ 2147483646 h 2233"/>
                <a:gd name="T100" fmla="*/ 2147483646 w 3121"/>
                <a:gd name="T101" fmla="*/ 2147483646 h 2233"/>
                <a:gd name="T102" fmla="*/ 2147483646 w 3121"/>
                <a:gd name="T103" fmla="*/ 2147483646 h 2233"/>
                <a:gd name="T104" fmla="*/ 2147483646 w 3121"/>
                <a:gd name="T105" fmla="*/ 2147483646 h 2233"/>
                <a:gd name="T106" fmla="*/ 2147483646 w 3121"/>
                <a:gd name="T107" fmla="*/ 2147483646 h 2233"/>
                <a:gd name="T108" fmla="*/ 2147483646 w 3121"/>
                <a:gd name="T109" fmla="*/ 2147483646 h 223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121"/>
                <a:gd name="T166" fmla="*/ 0 h 2233"/>
                <a:gd name="T167" fmla="*/ 3121 w 3121"/>
                <a:gd name="T168" fmla="*/ 2233 h 223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121" h="2233">
                  <a:moveTo>
                    <a:pt x="0" y="595"/>
                  </a:moveTo>
                  <a:lnTo>
                    <a:pt x="0" y="574"/>
                  </a:lnTo>
                  <a:lnTo>
                    <a:pt x="0" y="553"/>
                  </a:lnTo>
                  <a:lnTo>
                    <a:pt x="0" y="532"/>
                  </a:lnTo>
                  <a:lnTo>
                    <a:pt x="0" y="511"/>
                  </a:lnTo>
                  <a:lnTo>
                    <a:pt x="0" y="490"/>
                  </a:lnTo>
                  <a:lnTo>
                    <a:pt x="11" y="469"/>
                  </a:lnTo>
                  <a:lnTo>
                    <a:pt x="22" y="448"/>
                  </a:lnTo>
                  <a:lnTo>
                    <a:pt x="22" y="428"/>
                  </a:lnTo>
                  <a:lnTo>
                    <a:pt x="45" y="407"/>
                  </a:lnTo>
                  <a:lnTo>
                    <a:pt x="57" y="386"/>
                  </a:lnTo>
                  <a:lnTo>
                    <a:pt x="69" y="365"/>
                  </a:lnTo>
                  <a:lnTo>
                    <a:pt x="91" y="344"/>
                  </a:lnTo>
                  <a:lnTo>
                    <a:pt x="125" y="334"/>
                  </a:lnTo>
                  <a:lnTo>
                    <a:pt x="125" y="313"/>
                  </a:lnTo>
                  <a:lnTo>
                    <a:pt x="125" y="282"/>
                  </a:lnTo>
                  <a:lnTo>
                    <a:pt x="137" y="261"/>
                  </a:lnTo>
                  <a:lnTo>
                    <a:pt x="171" y="250"/>
                  </a:lnTo>
                  <a:lnTo>
                    <a:pt x="182" y="219"/>
                  </a:lnTo>
                  <a:lnTo>
                    <a:pt x="206" y="209"/>
                  </a:lnTo>
                  <a:lnTo>
                    <a:pt x="228" y="209"/>
                  </a:lnTo>
                  <a:lnTo>
                    <a:pt x="251" y="209"/>
                  </a:lnTo>
                  <a:lnTo>
                    <a:pt x="285" y="209"/>
                  </a:lnTo>
                  <a:lnTo>
                    <a:pt x="308" y="209"/>
                  </a:lnTo>
                  <a:lnTo>
                    <a:pt x="343" y="209"/>
                  </a:lnTo>
                  <a:lnTo>
                    <a:pt x="365" y="188"/>
                  </a:lnTo>
                  <a:lnTo>
                    <a:pt x="457" y="146"/>
                  </a:lnTo>
                  <a:lnTo>
                    <a:pt x="560" y="104"/>
                  </a:lnTo>
                  <a:lnTo>
                    <a:pt x="582" y="104"/>
                  </a:lnTo>
                  <a:lnTo>
                    <a:pt x="605" y="83"/>
                  </a:lnTo>
                  <a:lnTo>
                    <a:pt x="628" y="83"/>
                  </a:lnTo>
                  <a:lnTo>
                    <a:pt x="651" y="83"/>
                  </a:lnTo>
                  <a:lnTo>
                    <a:pt x="685" y="83"/>
                  </a:lnTo>
                  <a:lnTo>
                    <a:pt x="709" y="73"/>
                  </a:lnTo>
                  <a:lnTo>
                    <a:pt x="731" y="73"/>
                  </a:lnTo>
                  <a:lnTo>
                    <a:pt x="754" y="73"/>
                  </a:lnTo>
                  <a:lnTo>
                    <a:pt x="799" y="73"/>
                  </a:lnTo>
                  <a:lnTo>
                    <a:pt x="822" y="73"/>
                  </a:lnTo>
                  <a:lnTo>
                    <a:pt x="856" y="63"/>
                  </a:lnTo>
                  <a:lnTo>
                    <a:pt x="879" y="63"/>
                  </a:lnTo>
                  <a:lnTo>
                    <a:pt x="948" y="63"/>
                  </a:lnTo>
                  <a:lnTo>
                    <a:pt x="1063" y="21"/>
                  </a:lnTo>
                  <a:lnTo>
                    <a:pt x="1177" y="21"/>
                  </a:lnTo>
                  <a:lnTo>
                    <a:pt x="1211" y="21"/>
                  </a:lnTo>
                  <a:lnTo>
                    <a:pt x="1234" y="21"/>
                  </a:lnTo>
                  <a:lnTo>
                    <a:pt x="1268" y="21"/>
                  </a:lnTo>
                  <a:lnTo>
                    <a:pt x="1291" y="21"/>
                  </a:lnTo>
                  <a:lnTo>
                    <a:pt x="1314" y="21"/>
                  </a:lnTo>
                  <a:lnTo>
                    <a:pt x="1349" y="21"/>
                  </a:lnTo>
                  <a:lnTo>
                    <a:pt x="1371" y="31"/>
                  </a:lnTo>
                  <a:lnTo>
                    <a:pt x="1406" y="31"/>
                  </a:lnTo>
                  <a:lnTo>
                    <a:pt x="1439" y="31"/>
                  </a:lnTo>
                  <a:lnTo>
                    <a:pt x="1462" y="31"/>
                  </a:lnTo>
                  <a:lnTo>
                    <a:pt x="1486" y="21"/>
                  </a:lnTo>
                  <a:lnTo>
                    <a:pt x="1508" y="10"/>
                  </a:lnTo>
                  <a:lnTo>
                    <a:pt x="1531" y="10"/>
                  </a:lnTo>
                  <a:lnTo>
                    <a:pt x="1565" y="10"/>
                  </a:lnTo>
                  <a:lnTo>
                    <a:pt x="1611" y="0"/>
                  </a:lnTo>
                  <a:lnTo>
                    <a:pt x="1657" y="0"/>
                  </a:lnTo>
                  <a:lnTo>
                    <a:pt x="1680" y="0"/>
                  </a:lnTo>
                  <a:lnTo>
                    <a:pt x="1713" y="0"/>
                  </a:lnTo>
                  <a:lnTo>
                    <a:pt x="1760" y="21"/>
                  </a:lnTo>
                  <a:lnTo>
                    <a:pt x="1794" y="21"/>
                  </a:lnTo>
                  <a:lnTo>
                    <a:pt x="1828" y="21"/>
                  </a:lnTo>
                  <a:lnTo>
                    <a:pt x="1851" y="21"/>
                  </a:lnTo>
                  <a:lnTo>
                    <a:pt x="1874" y="10"/>
                  </a:lnTo>
                  <a:lnTo>
                    <a:pt x="1908" y="31"/>
                  </a:lnTo>
                  <a:lnTo>
                    <a:pt x="1931" y="31"/>
                  </a:lnTo>
                  <a:lnTo>
                    <a:pt x="1954" y="52"/>
                  </a:lnTo>
                  <a:lnTo>
                    <a:pt x="1977" y="52"/>
                  </a:lnTo>
                  <a:lnTo>
                    <a:pt x="2263" y="83"/>
                  </a:lnTo>
                  <a:lnTo>
                    <a:pt x="2388" y="136"/>
                  </a:lnTo>
                  <a:lnTo>
                    <a:pt x="2434" y="136"/>
                  </a:lnTo>
                  <a:lnTo>
                    <a:pt x="2457" y="146"/>
                  </a:lnTo>
                  <a:lnTo>
                    <a:pt x="2491" y="146"/>
                  </a:lnTo>
                  <a:lnTo>
                    <a:pt x="2514" y="146"/>
                  </a:lnTo>
                  <a:lnTo>
                    <a:pt x="2525" y="167"/>
                  </a:lnTo>
                  <a:lnTo>
                    <a:pt x="2549" y="167"/>
                  </a:lnTo>
                  <a:lnTo>
                    <a:pt x="2571" y="167"/>
                  </a:lnTo>
                  <a:lnTo>
                    <a:pt x="2594" y="167"/>
                  </a:lnTo>
                  <a:lnTo>
                    <a:pt x="2617" y="167"/>
                  </a:lnTo>
                  <a:lnTo>
                    <a:pt x="2628" y="188"/>
                  </a:lnTo>
                  <a:lnTo>
                    <a:pt x="2651" y="188"/>
                  </a:lnTo>
                  <a:lnTo>
                    <a:pt x="2674" y="188"/>
                  </a:lnTo>
                  <a:lnTo>
                    <a:pt x="2696" y="188"/>
                  </a:lnTo>
                  <a:lnTo>
                    <a:pt x="2719" y="188"/>
                  </a:lnTo>
                  <a:lnTo>
                    <a:pt x="2743" y="188"/>
                  </a:lnTo>
                  <a:lnTo>
                    <a:pt x="2766" y="188"/>
                  </a:lnTo>
                  <a:lnTo>
                    <a:pt x="2799" y="198"/>
                  </a:lnTo>
                  <a:lnTo>
                    <a:pt x="2823" y="229"/>
                  </a:lnTo>
                  <a:lnTo>
                    <a:pt x="2845" y="229"/>
                  </a:lnTo>
                  <a:lnTo>
                    <a:pt x="2880" y="240"/>
                  </a:lnTo>
                  <a:lnTo>
                    <a:pt x="2891" y="261"/>
                  </a:lnTo>
                  <a:lnTo>
                    <a:pt x="2903" y="282"/>
                  </a:lnTo>
                  <a:lnTo>
                    <a:pt x="2903" y="302"/>
                  </a:lnTo>
                  <a:lnTo>
                    <a:pt x="2925" y="302"/>
                  </a:lnTo>
                  <a:lnTo>
                    <a:pt x="2948" y="334"/>
                  </a:lnTo>
                  <a:lnTo>
                    <a:pt x="2971" y="344"/>
                  </a:lnTo>
                  <a:lnTo>
                    <a:pt x="2994" y="344"/>
                  </a:lnTo>
                  <a:lnTo>
                    <a:pt x="3005" y="365"/>
                  </a:lnTo>
                  <a:lnTo>
                    <a:pt x="3005" y="396"/>
                  </a:lnTo>
                  <a:lnTo>
                    <a:pt x="3028" y="407"/>
                  </a:lnTo>
                  <a:lnTo>
                    <a:pt x="3050" y="407"/>
                  </a:lnTo>
                  <a:lnTo>
                    <a:pt x="3050" y="438"/>
                  </a:lnTo>
                  <a:lnTo>
                    <a:pt x="3050" y="459"/>
                  </a:lnTo>
                  <a:lnTo>
                    <a:pt x="3050" y="480"/>
                  </a:lnTo>
                  <a:lnTo>
                    <a:pt x="3050" y="501"/>
                  </a:lnTo>
                  <a:lnTo>
                    <a:pt x="3028" y="501"/>
                  </a:lnTo>
                  <a:lnTo>
                    <a:pt x="3050" y="521"/>
                  </a:lnTo>
                  <a:lnTo>
                    <a:pt x="3050" y="542"/>
                  </a:lnTo>
                  <a:lnTo>
                    <a:pt x="3050" y="574"/>
                  </a:lnTo>
                  <a:lnTo>
                    <a:pt x="3062" y="605"/>
                  </a:lnTo>
                  <a:lnTo>
                    <a:pt x="3062" y="636"/>
                  </a:lnTo>
                  <a:lnTo>
                    <a:pt x="3062" y="657"/>
                  </a:lnTo>
                  <a:lnTo>
                    <a:pt x="3062" y="678"/>
                  </a:lnTo>
                  <a:lnTo>
                    <a:pt x="3062" y="699"/>
                  </a:lnTo>
                  <a:lnTo>
                    <a:pt x="3062" y="720"/>
                  </a:lnTo>
                  <a:lnTo>
                    <a:pt x="3062" y="741"/>
                  </a:lnTo>
                  <a:lnTo>
                    <a:pt x="3074" y="761"/>
                  </a:lnTo>
                  <a:lnTo>
                    <a:pt x="3097" y="814"/>
                  </a:lnTo>
                  <a:lnTo>
                    <a:pt x="3097" y="845"/>
                  </a:lnTo>
                  <a:lnTo>
                    <a:pt x="3097" y="866"/>
                  </a:lnTo>
                  <a:lnTo>
                    <a:pt x="3097" y="887"/>
                  </a:lnTo>
                  <a:lnTo>
                    <a:pt x="3097" y="907"/>
                  </a:lnTo>
                  <a:lnTo>
                    <a:pt x="3097" y="939"/>
                  </a:lnTo>
                  <a:lnTo>
                    <a:pt x="3097" y="960"/>
                  </a:lnTo>
                  <a:lnTo>
                    <a:pt x="3097" y="980"/>
                  </a:lnTo>
                  <a:lnTo>
                    <a:pt x="3097" y="1012"/>
                  </a:lnTo>
                  <a:lnTo>
                    <a:pt x="3120" y="1012"/>
                  </a:lnTo>
                  <a:lnTo>
                    <a:pt x="3120" y="1033"/>
                  </a:lnTo>
                  <a:lnTo>
                    <a:pt x="3120" y="1074"/>
                  </a:lnTo>
                  <a:lnTo>
                    <a:pt x="3120" y="1095"/>
                  </a:lnTo>
                  <a:lnTo>
                    <a:pt x="3120" y="1116"/>
                  </a:lnTo>
                  <a:lnTo>
                    <a:pt x="3097" y="1116"/>
                  </a:lnTo>
                  <a:lnTo>
                    <a:pt x="3085" y="1147"/>
                  </a:lnTo>
                  <a:lnTo>
                    <a:pt x="3062" y="1189"/>
                  </a:lnTo>
                  <a:lnTo>
                    <a:pt x="3062" y="1210"/>
                  </a:lnTo>
                  <a:lnTo>
                    <a:pt x="3062" y="1231"/>
                  </a:lnTo>
                  <a:lnTo>
                    <a:pt x="3062" y="1262"/>
                  </a:lnTo>
                  <a:lnTo>
                    <a:pt x="3085" y="1293"/>
                  </a:lnTo>
                  <a:lnTo>
                    <a:pt x="3085" y="1325"/>
                  </a:lnTo>
                  <a:lnTo>
                    <a:pt x="3085" y="1345"/>
                  </a:lnTo>
                  <a:lnTo>
                    <a:pt x="3085" y="1366"/>
                  </a:lnTo>
                  <a:lnTo>
                    <a:pt x="3085" y="1387"/>
                  </a:lnTo>
                  <a:lnTo>
                    <a:pt x="3085" y="1408"/>
                  </a:lnTo>
                  <a:lnTo>
                    <a:pt x="3085" y="1429"/>
                  </a:lnTo>
                  <a:lnTo>
                    <a:pt x="3085" y="1450"/>
                  </a:lnTo>
                  <a:lnTo>
                    <a:pt x="3085" y="1471"/>
                  </a:lnTo>
                  <a:lnTo>
                    <a:pt x="3085" y="1512"/>
                  </a:lnTo>
                  <a:lnTo>
                    <a:pt x="3085" y="1533"/>
                  </a:lnTo>
                  <a:lnTo>
                    <a:pt x="3097" y="1554"/>
                  </a:lnTo>
                  <a:lnTo>
                    <a:pt x="3097" y="1575"/>
                  </a:lnTo>
                  <a:lnTo>
                    <a:pt x="3085" y="1596"/>
                  </a:lnTo>
                  <a:lnTo>
                    <a:pt x="3085" y="1617"/>
                  </a:lnTo>
                  <a:lnTo>
                    <a:pt x="3085" y="1648"/>
                  </a:lnTo>
                  <a:lnTo>
                    <a:pt x="3085" y="1669"/>
                  </a:lnTo>
                  <a:lnTo>
                    <a:pt x="3074" y="1690"/>
                  </a:lnTo>
                  <a:lnTo>
                    <a:pt x="3074" y="1711"/>
                  </a:lnTo>
                  <a:lnTo>
                    <a:pt x="3074" y="1731"/>
                  </a:lnTo>
                  <a:lnTo>
                    <a:pt x="3074" y="1752"/>
                  </a:lnTo>
                  <a:lnTo>
                    <a:pt x="3062" y="1784"/>
                  </a:lnTo>
                  <a:lnTo>
                    <a:pt x="3040" y="1784"/>
                  </a:lnTo>
                  <a:lnTo>
                    <a:pt x="3040" y="1804"/>
                  </a:lnTo>
                  <a:lnTo>
                    <a:pt x="3028" y="1825"/>
                  </a:lnTo>
                  <a:lnTo>
                    <a:pt x="3028" y="1846"/>
                  </a:lnTo>
                  <a:lnTo>
                    <a:pt x="3005" y="1857"/>
                  </a:lnTo>
                  <a:lnTo>
                    <a:pt x="2994" y="1877"/>
                  </a:lnTo>
                  <a:lnTo>
                    <a:pt x="2971" y="1888"/>
                  </a:lnTo>
                  <a:lnTo>
                    <a:pt x="2960" y="1909"/>
                  </a:lnTo>
                  <a:lnTo>
                    <a:pt x="2948" y="1930"/>
                  </a:lnTo>
                  <a:lnTo>
                    <a:pt x="2937" y="1950"/>
                  </a:lnTo>
                  <a:lnTo>
                    <a:pt x="2903" y="1950"/>
                  </a:lnTo>
                  <a:lnTo>
                    <a:pt x="2880" y="1971"/>
                  </a:lnTo>
                  <a:lnTo>
                    <a:pt x="2856" y="1971"/>
                  </a:lnTo>
                  <a:lnTo>
                    <a:pt x="2834" y="1971"/>
                  </a:lnTo>
                  <a:lnTo>
                    <a:pt x="2811" y="1982"/>
                  </a:lnTo>
                  <a:lnTo>
                    <a:pt x="2788" y="1992"/>
                  </a:lnTo>
                  <a:lnTo>
                    <a:pt x="2766" y="2013"/>
                  </a:lnTo>
                  <a:lnTo>
                    <a:pt x="2731" y="2044"/>
                  </a:lnTo>
                  <a:lnTo>
                    <a:pt x="2708" y="2044"/>
                  </a:lnTo>
                  <a:lnTo>
                    <a:pt x="2686" y="2065"/>
                  </a:lnTo>
                  <a:lnTo>
                    <a:pt x="2662" y="2076"/>
                  </a:lnTo>
                  <a:lnTo>
                    <a:pt x="2639" y="2065"/>
                  </a:lnTo>
                  <a:lnTo>
                    <a:pt x="2617" y="2076"/>
                  </a:lnTo>
                  <a:lnTo>
                    <a:pt x="2594" y="2076"/>
                  </a:lnTo>
                  <a:lnTo>
                    <a:pt x="2549" y="2076"/>
                  </a:lnTo>
                  <a:lnTo>
                    <a:pt x="2525" y="2076"/>
                  </a:lnTo>
                  <a:lnTo>
                    <a:pt x="2491" y="2076"/>
                  </a:lnTo>
                  <a:lnTo>
                    <a:pt x="2468" y="2086"/>
                  </a:lnTo>
                  <a:lnTo>
                    <a:pt x="2445" y="2086"/>
                  </a:lnTo>
                  <a:lnTo>
                    <a:pt x="2422" y="2086"/>
                  </a:lnTo>
                  <a:lnTo>
                    <a:pt x="2388" y="2107"/>
                  </a:lnTo>
                  <a:lnTo>
                    <a:pt x="2365" y="2117"/>
                  </a:lnTo>
                  <a:lnTo>
                    <a:pt x="2342" y="2117"/>
                  </a:lnTo>
                  <a:lnTo>
                    <a:pt x="2320" y="2096"/>
                  </a:lnTo>
                  <a:lnTo>
                    <a:pt x="2297" y="2096"/>
                  </a:lnTo>
                  <a:lnTo>
                    <a:pt x="2273" y="2117"/>
                  </a:lnTo>
                  <a:lnTo>
                    <a:pt x="2251" y="2117"/>
                  </a:lnTo>
                  <a:lnTo>
                    <a:pt x="2228" y="2117"/>
                  </a:lnTo>
                  <a:lnTo>
                    <a:pt x="2205" y="2117"/>
                  </a:lnTo>
                  <a:lnTo>
                    <a:pt x="2171" y="2117"/>
                  </a:lnTo>
                  <a:lnTo>
                    <a:pt x="2148" y="2128"/>
                  </a:lnTo>
                  <a:lnTo>
                    <a:pt x="2114" y="2128"/>
                  </a:lnTo>
                  <a:lnTo>
                    <a:pt x="2091" y="2128"/>
                  </a:lnTo>
                  <a:lnTo>
                    <a:pt x="2068" y="2138"/>
                  </a:lnTo>
                  <a:lnTo>
                    <a:pt x="2046" y="2138"/>
                  </a:lnTo>
                  <a:lnTo>
                    <a:pt x="2022" y="2149"/>
                  </a:lnTo>
                  <a:lnTo>
                    <a:pt x="1999" y="2149"/>
                  </a:lnTo>
                  <a:lnTo>
                    <a:pt x="1977" y="2159"/>
                  </a:lnTo>
                  <a:lnTo>
                    <a:pt x="1954" y="2159"/>
                  </a:lnTo>
                  <a:lnTo>
                    <a:pt x="1931" y="2169"/>
                  </a:lnTo>
                  <a:lnTo>
                    <a:pt x="1908" y="2180"/>
                  </a:lnTo>
                  <a:lnTo>
                    <a:pt x="1874" y="2190"/>
                  </a:lnTo>
                  <a:lnTo>
                    <a:pt x="1851" y="2180"/>
                  </a:lnTo>
                  <a:lnTo>
                    <a:pt x="1805" y="2180"/>
                  </a:lnTo>
                  <a:lnTo>
                    <a:pt x="1782" y="2190"/>
                  </a:lnTo>
                  <a:lnTo>
                    <a:pt x="1760" y="2190"/>
                  </a:lnTo>
                  <a:lnTo>
                    <a:pt x="1737" y="2190"/>
                  </a:lnTo>
                  <a:lnTo>
                    <a:pt x="1702" y="2190"/>
                  </a:lnTo>
                  <a:lnTo>
                    <a:pt x="1680" y="2190"/>
                  </a:lnTo>
                  <a:lnTo>
                    <a:pt x="1645" y="2201"/>
                  </a:lnTo>
                  <a:lnTo>
                    <a:pt x="1623" y="2201"/>
                  </a:lnTo>
                  <a:lnTo>
                    <a:pt x="1600" y="2201"/>
                  </a:lnTo>
                  <a:lnTo>
                    <a:pt x="1543" y="2201"/>
                  </a:lnTo>
                  <a:lnTo>
                    <a:pt x="1486" y="2232"/>
                  </a:lnTo>
                  <a:lnTo>
                    <a:pt x="1462" y="2232"/>
                  </a:lnTo>
                  <a:lnTo>
                    <a:pt x="1451" y="2211"/>
                  </a:lnTo>
                  <a:lnTo>
                    <a:pt x="1428" y="2211"/>
                  </a:lnTo>
                  <a:lnTo>
                    <a:pt x="1394" y="2211"/>
                  </a:lnTo>
                  <a:lnTo>
                    <a:pt x="1371" y="2211"/>
                  </a:lnTo>
                  <a:lnTo>
                    <a:pt x="1337" y="2211"/>
                  </a:lnTo>
                  <a:lnTo>
                    <a:pt x="1314" y="2211"/>
                  </a:lnTo>
                  <a:lnTo>
                    <a:pt x="1291" y="2211"/>
                  </a:lnTo>
                  <a:lnTo>
                    <a:pt x="1268" y="2211"/>
                  </a:lnTo>
                  <a:lnTo>
                    <a:pt x="1257" y="2190"/>
                  </a:lnTo>
                  <a:lnTo>
                    <a:pt x="1234" y="2190"/>
                  </a:lnTo>
                  <a:lnTo>
                    <a:pt x="1200" y="2180"/>
                  </a:lnTo>
                  <a:lnTo>
                    <a:pt x="1177" y="2180"/>
                  </a:lnTo>
                  <a:lnTo>
                    <a:pt x="1142" y="2180"/>
                  </a:lnTo>
                  <a:lnTo>
                    <a:pt x="1085" y="2180"/>
                  </a:lnTo>
                  <a:lnTo>
                    <a:pt x="1063" y="2180"/>
                  </a:lnTo>
                  <a:lnTo>
                    <a:pt x="1040" y="2180"/>
                  </a:lnTo>
                  <a:lnTo>
                    <a:pt x="1016" y="2180"/>
                  </a:lnTo>
                  <a:lnTo>
                    <a:pt x="993" y="2180"/>
                  </a:lnTo>
                  <a:lnTo>
                    <a:pt x="971" y="2159"/>
                  </a:lnTo>
                  <a:lnTo>
                    <a:pt x="936" y="2138"/>
                  </a:lnTo>
                  <a:lnTo>
                    <a:pt x="914" y="2128"/>
                  </a:lnTo>
                  <a:lnTo>
                    <a:pt x="879" y="2128"/>
                  </a:lnTo>
                  <a:lnTo>
                    <a:pt x="856" y="2128"/>
                  </a:lnTo>
                  <a:lnTo>
                    <a:pt x="834" y="2128"/>
                  </a:lnTo>
                  <a:lnTo>
                    <a:pt x="674" y="2169"/>
                  </a:lnTo>
                  <a:lnTo>
                    <a:pt x="651" y="2169"/>
                  </a:lnTo>
                  <a:lnTo>
                    <a:pt x="628" y="2169"/>
                  </a:lnTo>
                  <a:lnTo>
                    <a:pt x="605" y="2169"/>
                  </a:lnTo>
                  <a:lnTo>
                    <a:pt x="582" y="2169"/>
                  </a:lnTo>
                  <a:lnTo>
                    <a:pt x="560" y="2169"/>
                  </a:lnTo>
                  <a:lnTo>
                    <a:pt x="537" y="2169"/>
                  </a:lnTo>
                  <a:lnTo>
                    <a:pt x="514" y="2169"/>
                  </a:lnTo>
                  <a:lnTo>
                    <a:pt x="491" y="2169"/>
                  </a:lnTo>
                  <a:lnTo>
                    <a:pt x="491" y="2149"/>
                  </a:lnTo>
                  <a:lnTo>
                    <a:pt x="468" y="2128"/>
                  </a:lnTo>
                  <a:lnTo>
                    <a:pt x="423" y="2117"/>
                  </a:lnTo>
                  <a:lnTo>
                    <a:pt x="400" y="2117"/>
                  </a:lnTo>
                  <a:lnTo>
                    <a:pt x="376" y="2117"/>
                  </a:lnTo>
                  <a:lnTo>
                    <a:pt x="308" y="2117"/>
                  </a:lnTo>
                  <a:lnTo>
                    <a:pt x="251" y="2117"/>
                  </a:lnTo>
                  <a:lnTo>
                    <a:pt x="239" y="2096"/>
                  </a:lnTo>
                  <a:lnTo>
                    <a:pt x="216" y="2086"/>
                  </a:lnTo>
                  <a:lnTo>
                    <a:pt x="194" y="2086"/>
                  </a:lnTo>
                  <a:lnTo>
                    <a:pt x="171" y="2065"/>
                  </a:lnTo>
                  <a:lnTo>
                    <a:pt x="148" y="2065"/>
                  </a:lnTo>
                  <a:lnTo>
                    <a:pt x="137" y="2044"/>
                  </a:lnTo>
                  <a:lnTo>
                    <a:pt x="125" y="2023"/>
                  </a:lnTo>
                  <a:lnTo>
                    <a:pt x="125" y="2003"/>
                  </a:lnTo>
                  <a:lnTo>
                    <a:pt x="114" y="1982"/>
                  </a:lnTo>
                  <a:lnTo>
                    <a:pt x="114" y="1961"/>
                  </a:lnTo>
                  <a:lnTo>
                    <a:pt x="114" y="1940"/>
                  </a:lnTo>
                  <a:lnTo>
                    <a:pt x="79" y="1930"/>
                  </a:lnTo>
                  <a:lnTo>
                    <a:pt x="79" y="1898"/>
                  </a:lnTo>
                  <a:lnTo>
                    <a:pt x="79" y="1877"/>
                  </a:lnTo>
                  <a:lnTo>
                    <a:pt x="79" y="1846"/>
                  </a:lnTo>
                  <a:lnTo>
                    <a:pt x="79" y="1804"/>
                  </a:lnTo>
                  <a:lnTo>
                    <a:pt x="79" y="1784"/>
                  </a:lnTo>
                  <a:lnTo>
                    <a:pt x="79" y="1763"/>
                  </a:lnTo>
                  <a:lnTo>
                    <a:pt x="79" y="1742"/>
                  </a:lnTo>
                  <a:lnTo>
                    <a:pt x="79" y="1721"/>
                  </a:lnTo>
                  <a:lnTo>
                    <a:pt x="69" y="1700"/>
                  </a:lnTo>
                  <a:lnTo>
                    <a:pt x="57" y="1669"/>
                  </a:lnTo>
                  <a:lnTo>
                    <a:pt x="34" y="1648"/>
                  </a:lnTo>
                  <a:lnTo>
                    <a:pt x="22" y="1627"/>
                  </a:lnTo>
                  <a:lnTo>
                    <a:pt x="0" y="1606"/>
                  </a:lnTo>
                  <a:lnTo>
                    <a:pt x="0" y="1575"/>
                  </a:lnTo>
                  <a:lnTo>
                    <a:pt x="22" y="1554"/>
                  </a:lnTo>
                  <a:lnTo>
                    <a:pt x="45" y="1523"/>
                  </a:lnTo>
                  <a:lnTo>
                    <a:pt x="79" y="1491"/>
                  </a:lnTo>
                  <a:lnTo>
                    <a:pt x="69" y="1439"/>
                  </a:lnTo>
                  <a:lnTo>
                    <a:pt x="57" y="1418"/>
                  </a:lnTo>
                  <a:lnTo>
                    <a:pt x="69" y="1387"/>
                  </a:lnTo>
                  <a:lnTo>
                    <a:pt x="79" y="1366"/>
                  </a:lnTo>
                  <a:lnTo>
                    <a:pt x="79" y="1335"/>
                  </a:lnTo>
                  <a:lnTo>
                    <a:pt x="79" y="1304"/>
                  </a:lnTo>
                  <a:lnTo>
                    <a:pt x="57" y="1252"/>
                  </a:lnTo>
                  <a:lnTo>
                    <a:pt x="57" y="1231"/>
                  </a:lnTo>
                  <a:lnTo>
                    <a:pt x="69" y="1189"/>
                  </a:lnTo>
                  <a:lnTo>
                    <a:pt x="45" y="1168"/>
                  </a:lnTo>
                  <a:lnTo>
                    <a:pt x="45" y="1147"/>
                  </a:lnTo>
                  <a:lnTo>
                    <a:pt x="22" y="1126"/>
                  </a:lnTo>
                  <a:lnTo>
                    <a:pt x="11" y="1095"/>
                  </a:lnTo>
                  <a:lnTo>
                    <a:pt x="22" y="1053"/>
                  </a:lnTo>
                  <a:lnTo>
                    <a:pt x="22" y="991"/>
                  </a:lnTo>
                  <a:lnTo>
                    <a:pt x="22" y="970"/>
                  </a:lnTo>
                  <a:lnTo>
                    <a:pt x="11" y="949"/>
                  </a:lnTo>
                  <a:lnTo>
                    <a:pt x="11" y="928"/>
                  </a:lnTo>
                  <a:lnTo>
                    <a:pt x="11" y="907"/>
                  </a:lnTo>
                  <a:lnTo>
                    <a:pt x="34" y="887"/>
                  </a:lnTo>
                  <a:lnTo>
                    <a:pt x="34" y="866"/>
                  </a:lnTo>
                  <a:lnTo>
                    <a:pt x="34" y="834"/>
                  </a:lnTo>
                  <a:lnTo>
                    <a:pt x="34" y="814"/>
                  </a:lnTo>
                  <a:lnTo>
                    <a:pt x="34" y="793"/>
                  </a:lnTo>
                  <a:lnTo>
                    <a:pt x="11" y="793"/>
                  </a:lnTo>
                  <a:lnTo>
                    <a:pt x="0" y="772"/>
                  </a:lnTo>
                  <a:lnTo>
                    <a:pt x="22" y="751"/>
                  </a:lnTo>
                  <a:lnTo>
                    <a:pt x="34" y="730"/>
                  </a:lnTo>
                  <a:lnTo>
                    <a:pt x="34" y="709"/>
                  </a:lnTo>
                  <a:lnTo>
                    <a:pt x="34" y="688"/>
                  </a:lnTo>
                  <a:lnTo>
                    <a:pt x="11" y="678"/>
                  </a:lnTo>
                  <a:lnTo>
                    <a:pt x="11" y="657"/>
                  </a:lnTo>
                  <a:lnTo>
                    <a:pt x="11" y="636"/>
                  </a:lnTo>
                  <a:lnTo>
                    <a:pt x="34" y="626"/>
                  </a:lnTo>
                  <a:lnTo>
                    <a:pt x="11" y="615"/>
                  </a:lnTo>
                  <a:lnTo>
                    <a:pt x="11" y="595"/>
                  </a:lnTo>
                  <a:lnTo>
                    <a:pt x="0" y="595"/>
                  </a:lnTo>
                </a:path>
              </a:pathLst>
            </a:custGeom>
            <a:solidFill>
              <a:srgbClr val="99CCFF"/>
            </a:solidFill>
            <a:ln w="5080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Freeform 7">
              <a:extLst>
                <a:ext uri="{FF2B5EF4-FFF2-40B4-BE49-F238E27FC236}">
                  <a16:creationId xmlns:a16="http://schemas.microsoft.com/office/drawing/2014/main" id="{A7CFE5DC-BCD3-4D8A-B981-92D0B799E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688" y="2481263"/>
              <a:ext cx="1511300" cy="2125662"/>
            </a:xfrm>
            <a:custGeom>
              <a:avLst/>
              <a:gdLst>
                <a:gd name="T0" fmla="*/ 2147483646 w 1499"/>
                <a:gd name="T1" fmla="*/ 2147483646 h 1489"/>
                <a:gd name="T2" fmla="*/ 2147483646 w 1499"/>
                <a:gd name="T3" fmla="*/ 2147483646 h 1489"/>
                <a:gd name="T4" fmla="*/ 2147483646 w 1499"/>
                <a:gd name="T5" fmla="*/ 2147483646 h 1489"/>
                <a:gd name="T6" fmla="*/ 2147483646 w 1499"/>
                <a:gd name="T7" fmla="*/ 2147483646 h 1489"/>
                <a:gd name="T8" fmla="*/ 2147483646 w 1499"/>
                <a:gd name="T9" fmla="*/ 2147483646 h 1489"/>
                <a:gd name="T10" fmla="*/ 2147483646 w 1499"/>
                <a:gd name="T11" fmla="*/ 2147483646 h 1489"/>
                <a:gd name="T12" fmla="*/ 2147483646 w 1499"/>
                <a:gd name="T13" fmla="*/ 2147483646 h 1489"/>
                <a:gd name="T14" fmla="*/ 2147483646 w 1499"/>
                <a:gd name="T15" fmla="*/ 2147483646 h 1489"/>
                <a:gd name="T16" fmla="*/ 2147483646 w 1499"/>
                <a:gd name="T17" fmla="*/ 2147483646 h 1489"/>
                <a:gd name="T18" fmla="*/ 2147483646 w 1499"/>
                <a:gd name="T19" fmla="*/ 2147483646 h 1489"/>
                <a:gd name="T20" fmla="*/ 2147483646 w 1499"/>
                <a:gd name="T21" fmla="*/ 2147483646 h 1489"/>
                <a:gd name="T22" fmla="*/ 2147483646 w 1499"/>
                <a:gd name="T23" fmla="*/ 2147483646 h 1489"/>
                <a:gd name="T24" fmla="*/ 2147483646 w 1499"/>
                <a:gd name="T25" fmla="*/ 2147483646 h 1489"/>
                <a:gd name="T26" fmla="*/ 2147483646 w 1499"/>
                <a:gd name="T27" fmla="*/ 0 h 1489"/>
                <a:gd name="T28" fmla="*/ 2147483646 w 1499"/>
                <a:gd name="T29" fmla="*/ 2147483646 h 1489"/>
                <a:gd name="T30" fmla="*/ 2147483646 w 1499"/>
                <a:gd name="T31" fmla="*/ 2147483646 h 1489"/>
                <a:gd name="T32" fmla="*/ 2147483646 w 1499"/>
                <a:gd name="T33" fmla="*/ 2147483646 h 1489"/>
                <a:gd name="T34" fmla="*/ 2147483646 w 1499"/>
                <a:gd name="T35" fmla="*/ 2147483646 h 1489"/>
                <a:gd name="T36" fmla="*/ 2147483646 w 1499"/>
                <a:gd name="T37" fmla="*/ 2147483646 h 1489"/>
                <a:gd name="T38" fmla="*/ 2147483646 w 1499"/>
                <a:gd name="T39" fmla="*/ 2147483646 h 1489"/>
                <a:gd name="T40" fmla="*/ 2147483646 w 1499"/>
                <a:gd name="T41" fmla="*/ 2147483646 h 1489"/>
                <a:gd name="T42" fmla="*/ 2147483646 w 1499"/>
                <a:gd name="T43" fmla="*/ 2147483646 h 1489"/>
                <a:gd name="T44" fmla="*/ 2147483646 w 1499"/>
                <a:gd name="T45" fmla="*/ 2147483646 h 1489"/>
                <a:gd name="T46" fmla="*/ 2147483646 w 1499"/>
                <a:gd name="T47" fmla="*/ 2147483646 h 1489"/>
                <a:gd name="T48" fmla="*/ 2147483646 w 1499"/>
                <a:gd name="T49" fmla="*/ 2147483646 h 1489"/>
                <a:gd name="T50" fmla="*/ 2147483646 w 1499"/>
                <a:gd name="T51" fmla="*/ 2147483646 h 1489"/>
                <a:gd name="T52" fmla="*/ 2147483646 w 1499"/>
                <a:gd name="T53" fmla="*/ 2147483646 h 1489"/>
                <a:gd name="T54" fmla="*/ 2147483646 w 1499"/>
                <a:gd name="T55" fmla="*/ 2147483646 h 1489"/>
                <a:gd name="T56" fmla="*/ 2147483646 w 1499"/>
                <a:gd name="T57" fmla="*/ 2147483646 h 1489"/>
                <a:gd name="T58" fmla="*/ 2147483646 w 1499"/>
                <a:gd name="T59" fmla="*/ 2147483646 h 1489"/>
                <a:gd name="T60" fmla="*/ 2147483646 w 1499"/>
                <a:gd name="T61" fmla="*/ 2147483646 h 1489"/>
                <a:gd name="T62" fmla="*/ 2147483646 w 1499"/>
                <a:gd name="T63" fmla="*/ 2147483646 h 1489"/>
                <a:gd name="T64" fmla="*/ 2147483646 w 1499"/>
                <a:gd name="T65" fmla="*/ 2147483646 h 1489"/>
                <a:gd name="T66" fmla="*/ 2147483646 w 1499"/>
                <a:gd name="T67" fmla="*/ 2147483646 h 1489"/>
                <a:gd name="T68" fmla="*/ 2147483646 w 1499"/>
                <a:gd name="T69" fmla="*/ 2147483646 h 1489"/>
                <a:gd name="T70" fmla="*/ 2147483646 w 1499"/>
                <a:gd name="T71" fmla="*/ 2147483646 h 1489"/>
                <a:gd name="T72" fmla="*/ 2147483646 w 1499"/>
                <a:gd name="T73" fmla="*/ 2147483646 h 1489"/>
                <a:gd name="T74" fmla="*/ 2147483646 w 1499"/>
                <a:gd name="T75" fmla="*/ 2147483646 h 1489"/>
                <a:gd name="T76" fmla="*/ 2147483646 w 1499"/>
                <a:gd name="T77" fmla="*/ 2147483646 h 1489"/>
                <a:gd name="T78" fmla="*/ 2147483646 w 1499"/>
                <a:gd name="T79" fmla="*/ 2147483646 h 1489"/>
                <a:gd name="T80" fmla="*/ 2147483646 w 1499"/>
                <a:gd name="T81" fmla="*/ 2147483646 h 1489"/>
                <a:gd name="T82" fmla="*/ 2147483646 w 1499"/>
                <a:gd name="T83" fmla="*/ 2147483646 h 1489"/>
                <a:gd name="T84" fmla="*/ 2147483646 w 1499"/>
                <a:gd name="T85" fmla="*/ 2147483646 h 1489"/>
                <a:gd name="T86" fmla="*/ 2147483646 w 1499"/>
                <a:gd name="T87" fmla="*/ 2147483646 h 1489"/>
                <a:gd name="T88" fmla="*/ 2147483646 w 1499"/>
                <a:gd name="T89" fmla="*/ 2147483646 h 1489"/>
                <a:gd name="T90" fmla="*/ 2147483646 w 1499"/>
                <a:gd name="T91" fmla="*/ 2147483646 h 1489"/>
                <a:gd name="T92" fmla="*/ 2147483646 w 1499"/>
                <a:gd name="T93" fmla="*/ 2147483646 h 1489"/>
                <a:gd name="T94" fmla="*/ 2147483646 w 1499"/>
                <a:gd name="T95" fmla="*/ 2147483646 h 1489"/>
                <a:gd name="T96" fmla="*/ 2147483646 w 1499"/>
                <a:gd name="T97" fmla="*/ 2147483646 h 1489"/>
                <a:gd name="T98" fmla="*/ 2147483646 w 1499"/>
                <a:gd name="T99" fmla="*/ 2147483646 h 1489"/>
                <a:gd name="T100" fmla="*/ 2147483646 w 1499"/>
                <a:gd name="T101" fmla="*/ 2147483646 h 1489"/>
                <a:gd name="T102" fmla="*/ 2147483646 w 1499"/>
                <a:gd name="T103" fmla="*/ 2147483646 h 1489"/>
                <a:gd name="T104" fmla="*/ 0 w 1499"/>
                <a:gd name="T105" fmla="*/ 2147483646 h 1489"/>
                <a:gd name="T106" fmla="*/ 2147483646 w 1499"/>
                <a:gd name="T107" fmla="*/ 2147483646 h 1489"/>
                <a:gd name="T108" fmla="*/ 2147483646 w 1499"/>
                <a:gd name="T109" fmla="*/ 2147483646 h 1489"/>
                <a:gd name="T110" fmla="*/ 2147483646 w 1499"/>
                <a:gd name="T111" fmla="*/ 2147483646 h 1489"/>
                <a:gd name="T112" fmla="*/ 2147483646 w 1499"/>
                <a:gd name="T113" fmla="*/ 2147483646 h 148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99"/>
                <a:gd name="T172" fmla="*/ 0 h 1489"/>
                <a:gd name="T173" fmla="*/ 1499 w 1499"/>
                <a:gd name="T174" fmla="*/ 1489 h 148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99" h="1489">
                  <a:moveTo>
                    <a:pt x="12" y="630"/>
                  </a:moveTo>
                  <a:lnTo>
                    <a:pt x="12" y="603"/>
                  </a:lnTo>
                  <a:lnTo>
                    <a:pt x="25" y="576"/>
                  </a:lnTo>
                  <a:lnTo>
                    <a:pt x="25" y="549"/>
                  </a:lnTo>
                  <a:lnTo>
                    <a:pt x="25" y="522"/>
                  </a:lnTo>
                  <a:lnTo>
                    <a:pt x="25" y="496"/>
                  </a:lnTo>
                  <a:lnTo>
                    <a:pt x="38" y="469"/>
                  </a:lnTo>
                  <a:lnTo>
                    <a:pt x="38" y="442"/>
                  </a:lnTo>
                  <a:lnTo>
                    <a:pt x="38" y="415"/>
                  </a:lnTo>
                  <a:lnTo>
                    <a:pt x="38" y="388"/>
                  </a:lnTo>
                  <a:lnTo>
                    <a:pt x="38" y="361"/>
                  </a:lnTo>
                  <a:lnTo>
                    <a:pt x="50" y="335"/>
                  </a:lnTo>
                  <a:lnTo>
                    <a:pt x="76" y="335"/>
                  </a:lnTo>
                  <a:lnTo>
                    <a:pt x="102" y="308"/>
                  </a:lnTo>
                  <a:lnTo>
                    <a:pt x="115" y="281"/>
                  </a:lnTo>
                  <a:lnTo>
                    <a:pt x="115" y="254"/>
                  </a:lnTo>
                  <a:lnTo>
                    <a:pt x="128" y="227"/>
                  </a:lnTo>
                  <a:lnTo>
                    <a:pt x="153" y="227"/>
                  </a:lnTo>
                  <a:lnTo>
                    <a:pt x="191" y="227"/>
                  </a:lnTo>
                  <a:lnTo>
                    <a:pt x="230" y="214"/>
                  </a:lnTo>
                  <a:lnTo>
                    <a:pt x="256" y="214"/>
                  </a:lnTo>
                  <a:lnTo>
                    <a:pt x="282" y="214"/>
                  </a:lnTo>
                  <a:lnTo>
                    <a:pt x="307" y="174"/>
                  </a:lnTo>
                  <a:lnTo>
                    <a:pt x="307" y="147"/>
                  </a:lnTo>
                  <a:lnTo>
                    <a:pt x="320" y="107"/>
                  </a:lnTo>
                  <a:lnTo>
                    <a:pt x="345" y="93"/>
                  </a:lnTo>
                  <a:lnTo>
                    <a:pt x="371" y="93"/>
                  </a:lnTo>
                  <a:lnTo>
                    <a:pt x="396" y="80"/>
                  </a:lnTo>
                  <a:lnTo>
                    <a:pt x="423" y="53"/>
                  </a:lnTo>
                  <a:lnTo>
                    <a:pt x="435" y="26"/>
                  </a:lnTo>
                  <a:lnTo>
                    <a:pt x="461" y="26"/>
                  </a:lnTo>
                  <a:lnTo>
                    <a:pt x="486" y="26"/>
                  </a:lnTo>
                  <a:lnTo>
                    <a:pt x="512" y="26"/>
                  </a:lnTo>
                  <a:lnTo>
                    <a:pt x="524" y="53"/>
                  </a:lnTo>
                  <a:lnTo>
                    <a:pt x="537" y="26"/>
                  </a:lnTo>
                  <a:lnTo>
                    <a:pt x="562" y="26"/>
                  </a:lnTo>
                  <a:lnTo>
                    <a:pt x="589" y="26"/>
                  </a:lnTo>
                  <a:lnTo>
                    <a:pt x="627" y="13"/>
                  </a:lnTo>
                  <a:lnTo>
                    <a:pt x="653" y="13"/>
                  </a:lnTo>
                  <a:lnTo>
                    <a:pt x="678" y="13"/>
                  </a:lnTo>
                  <a:lnTo>
                    <a:pt x="703" y="0"/>
                  </a:lnTo>
                  <a:lnTo>
                    <a:pt x="729" y="0"/>
                  </a:lnTo>
                  <a:lnTo>
                    <a:pt x="755" y="0"/>
                  </a:lnTo>
                  <a:lnTo>
                    <a:pt x="781" y="13"/>
                  </a:lnTo>
                  <a:lnTo>
                    <a:pt x="806" y="13"/>
                  </a:lnTo>
                  <a:lnTo>
                    <a:pt x="832" y="13"/>
                  </a:lnTo>
                  <a:lnTo>
                    <a:pt x="883" y="13"/>
                  </a:lnTo>
                  <a:lnTo>
                    <a:pt x="935" y="13"/>
                  </a:lnTo>
                  <a:lnTo>
                    <a:pt x="960" y="13"/>
                  </a:lnTo>
                  <a:lnTo>
                    <a:pt x="1011" y="13"/>
                  </a:lnTo>
                  <a:lnTo>
                    <a:pt x="1036" y="13"/>
                  </a:lnTo>
                  <a:lnTo>
                    <a:pt x="1062" y="13"/>
                  </a:lnTo>
                  <a:lnTo>
                    <a:pt x="1088" y="13"/>
                  </a:lnTo>
                  <a:lnTo>
                    <a:pt x="1114" y="26"/>
                  </a:lnTo>
                  <a:lnTo>
                    <a:pt x="1152" y="53"/>
                  </a:lnTo>
                  <a:lnTo>
                    <a:pt x="1177" y="80"/>
                  </a:lnTo>
                  <a:lnTo>
                    <a:pt x="1215" y="93"/>
                  </a:lnTo>
                  <a:lnTo>
                    <a:pt x="1241" y="134"/>
                  </a:lnTo>
                  <a:lnTo>
                    <a:pt x="1267" y="147"/>
                  </a:lnTo>
                  <a:lnTo>
                    <a:pt x="1293" y="147"/>
                  </a:lnTo>
                  <a:lnTo>
                    <a:pt x="1344" y="174"/>
                  </a:lnTo>
                  <a:lnTo>
                    <a:pt x="1369" y="174"/>
                  </a:lnTo>
                  <a:lnTo>
                    <a:pt x="1369" y="201"/>
                  </a:lnTo>
                  <a:lnTo>
                    <a:pt x="1369" y="227"/>
                  </a:lnTo>
                  <a:lnTo>
                    <a:pt x="1407" y="241"/>
                  </a:lnTo>
                  <a:lnTo>
                    <a:pt x="1407" y="268"/>
                  </a:lnTo>
                  <a:lnTo>
                    <a:pt x="1407" y="308"/>
                  </a:lnTo>
                  <a:lnTo>
                    <a:pt x="1407" y="335"/>
                  </a:lnTo>
                  <a:lnTo>
                    <a:pt x="1407" y="361"/>
                  </a:lnTo>
                  <a:lnTo>
                    <a:pt x="1407" y="402"/>
                  </a:lnTo>
                  <a:lnTo>
                    <a:pt x="1421" y="442"/>
                  </a:lnTo>
                  <a:lnTo>
                    <a:pt x="1434" y="482"/>
                  </a:lnTo>
                  <a:lnTo>
                    <a:pt x="1434" y="509"/>
                  </a:lnTo>
                  <a:lnTo>
                    <a:pt x="1434" y="549"/>
                  </a:lnTo>
                  <a:lnTo>
                    <a:pt x="1472" y="589"/>
                  </a:lnTo>
                  <a:lnTo>
                    <a:pt x="1472" y="616"/>
                  </a:lnTo>
                  <a:lnTo>
                    <a:pt x="1472" y="643"/>
                  </a:lnTo>
                  <a:lnTo>
                    <a:pt x="1485" y="670"/>
                  </a:lnTo>
                  <a:lnTo>
                    <a:pt x="1498" y="697"/>
                  </a:lnTo>
                  <a:lnTo>
                    <a:pt x="1498" y="723"/>
                  </a:lnTo>
                  <a:lnTo>
                    <a:pt x="1498" y="764"/>
                  </a:lnTo>
                  <a:lnTo>
                    <a:pt x="1485" y="790"/>
                  </a:lnTo>
                  <a:lnTo>
                    <a:pt x="1485" y="817"/>
                  </a:lnTo>
                  <a:lnTo>
                    <a:pt x="1485" y="857"/>
                  </a:lnTo>
                  <a:lnTo>
                    <a:pt x="1485" y="884"/>
                  </a:lnTo>
                  <a:lnTo>
                    <a:pt x="1485" y="911"/>
                  </a:lnTo>
                  <a:lnTo>
                    <a:pt x="1472" y="951"/>
                  </a:lnTo>
                  <a:lnTo>
                    <a:pt x="1472" y="978"/>
                  </a:lnTo>
                  <a:lnTo>
                    <a:pt x="1447" y="992"/>
                  </a:lnTo>
                  <a:lnTo>
                    <a:pt x="1447" y="1032"/>
                  </a:lnTo>
                  <a:lnTo>
                    <a:pt x="1434" y="1059"/>
                  </a:lnTo>
                  <a:lnTo>
                    <a:pt x="1421" y="1085"/>
                  </a:lnTo>
                  <a:lnTo>
                    <a:pt x="1407" y="1112"/>
                  </a:lnTo>
                  <a:lnTo>
                    <a:pt x="1369" y="1112"/>
                  </a:lnTo>
                  <a:lnTo>
                    <a:pt x="1344" y="1112"/>
                  </a:lnTo>
                  <a:lnTo>
                    <a:pt x="1344" y="1152"/>
                  </a:lnTo>
                  <a:lnTo>
                    <a:pt x="1344" y="1179"/>
                  </a:lnTo>
                  <a:lnTo>
                    <a:pt x="1318" y="1193"/>
                  </a:lnTo>
                  <a:lnTo>
                    <a:pt x="1293" y="1193"/>
                  </a:lnTo>
                  <a:lnTo>
                    <a:pt x="1280" y="1219"/>
                  </a:lnTo>
                  <a:lnTo>
                    <a:pt x="1241" y="1219"/>
                  </a:lnTo>
                  <a:lnTo>
                    <a:pt x="1203" y="1233"/>
                  </a:lnTo>
                  <a:lnTo>
                    <a:pt x="1177" y="1233"/>
                  </a:lnTo>
                  <a:lnTo>
                    <a:pt x="1152" y="1246"/>
                  </a:lnTo>
                  <a:lnTo>
                    <a:pt x="1126" y="1273"/>
                  </a:lnTo>
                  <a:lnTo>
                    <a:pt x="1088" y="1286"/>
                  </a:lnTo>
                  <a:lnTo>
                    <a:pt x="1074" y="1313"/>
                  </a:lnTo>
                  <a:lnTo>
                    <a:pt x="1049" y="1313"/>
                  </a:lnTo>
                  <a:lnTo>
                    <a:pt x="1049" y="1340"/>
                  </a:lnTo>
                  <a:lnTo>
                    <a:pt x="1011" y="1340"/>
                  </a:lnTo>
                  <a:lnTo>
                    <a:pt x="985" y="1340"/>
                  </a:lnTo>
                  <a:lnTo>
                    <a:pt x="960" y="1340"/>
                  </a:lnTo>
                  <a:lnTo>
                    <a:pt x="935" y="1340"/>
                  </a:lnTo>
                  <a:lnTo>
                    <a:pt x="908" y="1353"/>
                  </a:lnTo>
                  <a:lnTo>
                    <a:pt x="883" y="1380"/>
                  </a:lnTo>
                  <a:lnTo>
                    <a:pt x="857" y="1380"/>
                  </a:lnTo>
                  <a:lnTo>
                    <a:pt x="844" y="1407"/>
                  </a:lnTo>
                  <a:lnTo>
                    <a:pt x="819" y="1434"/>
                  </a:lnTo>
                  <a:lnTo>
                    <a:pt x="781" y="1447"/>
                  </a:lnTo>
                  <a:lnTo>
                    <a:pt x="755" y="1447"/>
                  </a:lnTo>
                  <a:lnTo>
                    <a:pt x="716" y="1474"/>
                  </a:lnTo>
                  <a:lnTo>
                    <a:pt x="691" y="1474"/>
                  </a:lnTo>
                  <a:lnTo>
                    <a:pt x="653" y="1474"/>
                  </a:lnTo>
                  <a:lnTo>
                    <a:pt x="627" y="1488"/>
                  </a:lnTo>
                  <a:lnTo>
                    <a:pt x="614" y="1447"/>
                  </a:lnTo>
                  <a:lnTo>
                    <a:pt x="589" y="1434"/>
                  </a:lnTo>
                  <a:lnTo>
                    <a:pt x="562" y="1434"/>
                  </a:lnTo>
                  <a:lnTo>
                    <a:pt x="537" y="1434"/>
                  </a:lnTo>
                  <a:lnTo>
                    <a:pt x="512" y="1434"/>
                  </a:lnTo>
                  <a:lnTo>
                    <a:pt x="486" y="1434"/>
                  </a:lnTo>
                  <a:lnTo>
                    <a:pt x="473" y="1407"/>
                  </a:lnTo>
                  <a:lnTo>
                    <a:pt x="448" y="1394"/>
                  </a:lnTo>
                  <a:lnTo>
                    <a:pt x="409" y="1367"/>
                  </a:lnTo>
                  <a:lnTo>
                    <a:pt x="396" y="1340"/>
                  </a:lnTo>
                  <a:lnTo>
                    <a:pt x="396" y="1313"/>
                  </a:lnTo>
                  <a:lnTo>
                    <a:pt x="371" y="1313"/>
                  </a:lnTo>
                  <a:lnTo>
                    <a:pt x="332" y="1286"/>
                  </a:lnTo>
                  <a:lnTo>
                    <a:pt x="307" y="1286"/>
                  </a:lnTo>
                  <a:lnTo>
                    <a:pt x="282" y="1286"/>
                  </a:lnTo>
                  <a:lnTo>
                    <a:pt x="256" y="1286"/>
                  </a:lnTo>
                  <a:lnTo>
                    <a:pt x="230" y="1273"/>
                  </a:lnTo>
                  <a:lnTo>
                    <a:pt x="204" y="1273"/>
                  </a:lnTo>
                  <a:lnTo>
                    <a:pt x="179" y="1273"/>
                  </a:lnTo>
                  <a:lnTo>
                    <a:pt x="153" y="1246"/>
                  </a:lnTo>
                  <a:lnTo>
                    <a:pt x="128" y="1233"/>
                  </a:lnTo>
                  <a:lnTo>
                    <a:pt x="115" y="1193"/>
                  </a:lnTo>
                  <a:lnTo>
                    <a:pt x="90" y="1166"/>
                  </a:lnTo>
                  <a:lnTo>
                    <a:pt x="63" y="1166"/>
                  </a:lnTo>
                  <a:lnTo>
                    <a:pt x="63" y="1139"/>
                  </a:lnTo>
                  <a:lnTo>
                    <a:pt x="38" y="1112"/>
                  </a:lnTo>
                  <a:lnTo>
                    <a:pt x="25" y="1085"/>
                  </a:lnTo>
                  <a:lnTo>
                    <a:pt x="25" y="1059"/>
                  </a:lnTo>
                  <a:lnTo>
                    <a:pt x="25" y="1032"/>
                  </a:lnTo>
                  <a:lnTo>
                    <a:pt x="25" y="1005"/>
                  </a:lnTo>
                  <a:lnTo>
                    <a:pt x="25" y="965"/>
                  </a:lnTo>
                  <a:lnTo>
                    <a:pt x="25" y="938"/>
                  </a:lnTo>
                  <a:lnTo>
                    <a:pt x="12" y="911"/>
                  </a:lnTo>
                  <a:lnTo>
                    <a:pt x="12" y="884"/>
                  </a:lnTo>
                  <a:lnTo>
                    <a:pt x="0" y="857"/>
                  </a:lnTo>
                  <a:lnTo>
                    <a:pt x="0" y="831"/>
                  </a:lnTo>
                  <a:lnTo>
                    <a:pt x="0" y="790"/>
                  </a:lnTo>
                  <a:lnTo>
                    <a:pt x="12" y="750"/>
                  </a:lnTo>
                  <a:lnTo>
                    <a:pt x="12" y="723"/>
                  </a:lnTo>
                  <a:lnTo>
                    <a:pt x="12" y="697"/>
                  </a:lnTo>
                  <a:lnTo>
                    <a:pt x="12" y="670"/>
                  </a:lnTo>
                  <a:lnTo>
                    <a:pt x="12" y="643"/>
                  </a:lnTo>
                  <a:lnTo>
                    <a:pt x="38" y="643"/>
                  </a:lnTo>
                  <a:lnTo>
                    <a:pt x="38" y="616"/>
                  </a:lnTo>
                  <a:lnTo>
                    <a:pt x="38" y="576"/>
                  </a:lnTo>
                  <a:lnTo>
                    <a:pt x="38" y="549"/>
                  </a:lnTo>
                  <a:lnTo>
                    <a:pt x="12" y="549"/>
                  </a:lnTo>
                  <a:lnTo>
                    <a:pt x="12" y="630"/>
                  </a:lnTo>
                </a:path>
              </a:pathLst>
            </a:custGeom>
            <a:solidFill>
              <a:srgbClr val="6699FF"/>
            </a:solidFill>
            <a:ln w="5080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Rectangle 8">
              <a:extLst>
                <a:ext uri="{FF2B5EF4-FFF2-40B4-BE49-F238E27FC236}">
                  <a16:creationId xmlns:a16="http://schemas.microsoft.com/office/drawing/2014/main" id="{FCCD1267-0733-4373-A579-ABFF59697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38" y="3065463"/>
              <a:ext cx="547687" cy="657225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Rectangle 9">
              <a:extLst>
                <a:ext uri="{FF2B5EF4-FFF2-40B4-BE49-F238E27FC236}">
                  <a16:creationId xmlns:a16="http://schemas.microsoft.com/office/drawing/2014/main" id="{1540E2ED-EAA6-48F7-A83A-769951261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8325" y="3121025"/>
              <a:ext cx="336550" cy="382588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1" name="Rectangle 10">
              <a:extLst>
                <a:ext uri="{FF2B5EF4-FFF2-40B4-BE49-F238E27FC236}">
                  <a16:creationId xmlns:a16="http://schemas.microsoft.com/office/drawing/2014/main" id="{122AC399-5335-4AD7-90DC-92EE111D3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838" y="3160713"/>
              <a:ext cx="258762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2" name="Line 11">
              <a:extLst>
                <a:ext uri="{FF2B5EF4-FFF2-40B4-BE49-F238E27FC236}">
                  <a16:creationId xmlns:a16="http://schemas.microsoft.com/office/drawing/2014/main" id="{B8065A52-275B-45BE-9AB9-D229420CCE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788" y="3319463"/>
              <a:ext cx="87312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12">
              <a:extLst>
                <a:ext uri="{FF2B5EF4-FFF2-40B4-BE49-F238E27FC236}">
                  <a16:creationId xmlns:a16="http://schemas.microsoft.com/office/drawing/2014/main" id="{101A0FF7-B521-4877-91C5-DB4B028DE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0913" y="3319463"/>
              <a:ext cx="531812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Rectangle 13">
              <a:extLst>
                <a:ext uri="{FF2B5EF4-FFF2-40B4-BE49-F238E27FC236}">
                  <a16:creationId xmlns:a16="http://schemas.microsoft.com/office/drawing/2014/main" id="{155289DD-04A8-4842-98B5-75F0DAC16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3778149"/>
              <a:ext cx="870386" cy="66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Caller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(actor)</a:t>
              </a:r>
            </a:p>
          </p:txBody>
        </p:sp>
        <p:sp>
          <p:nvSpPr>
            <p:cNvPr id="20495" name="Rectangle 14">
              <a:extLst>
                <a:ext uri="{FF2B5EF4-FFF2-40B4-BE49-F238E27FC236}">
                  <a16:creationId xmlns:a16="http://schemas.microsoft.com/office/drawing/2014/main" id="{A02C6F41-DCE3-490F-AD2C-D9010F854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990600"/>
              <a:ext cx="230028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447F"/>
                  </a:solidFill>
                </a:rPr>
                <a:t>System boundary?</a:t>
              </a:r>
            </a:p>
          </p:txBody>
        </p:sp>
        <p:sp>
          <p:nvSpPr>
            <p:cNvPr id="20496" name="Line 15">
              <a:extLst>
                <a:ext uri="{FF2B5EF4-FFF2-40B4-BE49-F238E27FC236}">
                  <a16:creationId xmlns:a16="http://schemas.microsoft.com/office/drawing/2014/main" id="{64BD7C25-B845-41CB-B932-BBD5FE3D1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188" y="1431925"/>
              <a:ext cx="763587" cy="1046163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Line 16">
              <a:extLst>
                <a:ext uri="{FF2B5EF4-FFF2-40B4-BE49-F238E27FC236}">
                  <a16:creationId xmlns:a16="http://schemas.microsoft.com/office/drawing/2014/main" id="{82F89044-FEB6-4011-8CF2-EAA04F20D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9988" y="1371600"/>
              <a:ext cx="627062" cy="438150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Rectangle 17">
              <a:extLst>
                <a:ext uri="{FF2B5EF4-FFF2-40B4-BE49-F238E27FC236}">
                  <a16:creationId xmlns:a16="http://schemas.microsoft.com/office/drawing/2014/main" id="{BA799BF7-5CB3-4ADF-BD50-4E5ABD9E2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9025" y="3786188"/>
              <a:ext cx="152717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/>
                <a:t>Simple Phone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/>
                <a:t>System</a:t>
              </a:r>
            </a:p>
          </p:txBody>
        </p:sp>
        <p:grpSp>
          <p:nvGrpSpPr>
            <p:cNvPr id="20499" name="Group 18">
              <a:extLst>
                <a:ext uri="{FF2B5EF4-FFF2-40B4-BE49-F238E27FC236}">
                  <a16:creationId xmlns:a16="http://schemas.microsoft.com/office/drawing/2014/main" id="{EFCF18FF-22FF-4BC3-ABB9-9EEB6977F3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24013" y="2789238"/>
              <a:ext cx="317500" cy="869950"/>
              <a:chOff x="480" y="1928"/>
              <a:chExt cx="205" cy="397"/>
            </a:xfrm>
          </p:grpSpPr>
          <p:sp>
            <p:nvSpPr>
              <p:cNvPr id="20519" name="Oval 19">
                <a:extLst>
                  <a:ext uri="{FF2B5EF4-FFF2-40B4-BE49-F238E27FC236}">
                    <a16:creationId xmlns:a16="http://schemas.microsoft.com/office/drawing/2014/main" id="{89D506E0-9152-4F3E-80A4-F04DEC3BEF4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0" name="Line 20">
                <a:extLst>
                  <a:ext uri="{FF2B5EF4-FFF2-40B4-BE49-F238E27FC236}">
                    <a16:creationId xmlns:a16="http://schemas.microsoft.com/office/drawing/2014/main" id="{D167FBCD-5BD1-4E38-9924-F917D94AA60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Line 21">
                <a:extLst>
                  <a:ext uri="{FF2B5EF4-FFF2-40B4-BE49-F238E27FC236}">
                    <a16:creationId xmlns:a16="http://schemas.microsoft.com/office/drawing/2014/main" id="{762E02C1-F1D9-491F-A60E-B3F413967A0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2" name="Line 22">
                <a:extLst>
                  <a:ext uri="{FF2B5EF4-FFF2-40B4-BE49-F238E27FC236}">
                    <a16:creationId xmlns:a16="http://schemas.microsoft.com/office/drawing/2014/main" id="{676C5806-58BC-4DF6-B286-F0D2689B0A6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3" name="Line 23">
                <a:extLst>
                  <a:ext uri="{FF2B5EF4-FFF2-40B4-BE49-F238E27FC236}">
                    <a16:creationId xmlns:a16="http://schemas.microsoft.com/office/drawing/2014/main" id="{7D2681E5-0588-4C31-96CB-5ED4E104DBD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0" name="Rectangle 24">
              <a:extLst>
                <a:ext uri="{FF2B5EF4-FFF2-40B4-BE49-F238E27FC236}">
                  <a16:creationId xmlns:a16="http://schemas.microsoft.com/office/drawing/2014/main" id="{BCD7D31B-9939-4DDF-84FC-591D5C1F5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9766" y="3518385"/>
              <a:ext cx="1239632" cy="385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Voice Mail</a:t>
              </a:r>
            </a:p>
          </p:txBody>
        </p:sp>
        <p:sp>
          <p:nvSpPr>
            <p:cNvPr id="20501" name="Rectangle 25">
              <a:extLst>
                <a:ext uri="{FF2B5EF4-FFF2-40B4-BE49-F238E27FC236}">
                  <a16:creationId xmlns:a16="http://schemas.microsoft.com/office/drawing/2014/main" id="{FD7BF0FC-FB00-4867-9318-0780DDE8A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613" y="3721100"/>
              <a:ext cx="870386" cy="66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Callee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(actor)</a:t>
              </a:r>
            </a:p>
          </p:txBody>
        </p:sp>
        <p:sp>
          <p:nvSpPr>
            <p:cNvPr id="20502" name="Line 26">
              <a:extLst>
                <a:ext uri="{FF2B5EF4-FFF2-40B4-BE49-F238E27FC236}">
                  <a16:creationId xmlns:a16="http://schemas.microsoft.com/office/drawing/2014/main" id="{1758462A-A408-40BE-888D-6A34E99F90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67338" y="3251200"/>
              <a:ext cx="3095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Line 27">
              <a:extLst>
                <a:ext uri="{FF2B5EF4-FFF2-40B4-BE49-F238E27FC236}">
                  <a16:creationId xmlns:a16="http://schemas.microsoft.com/office/drawing/2014/main" id="{FED5475E-AC11-43EF-8FBC-BC00C5455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6913" y="3319463"/>
              <a:ext cx="25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Line 28">
              <a:extLst>
                <a:ext uri="{FF2B5EF4-FFF2-40B4-BE49-F238E27FC236}">
                  <a16:creationId xmlns:a16="http://schemas.microsoft.com/office/drawing/2014/main" id="{1B5EE680-8609-4647-9A8F-301FED14A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21238" y="3268663"/>
              <a:ext cx="546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5" name="Group 29">
              <a:extLst>
                <a:ext uri="{FF2B5EF4-FFF2-40B4-BE49-F238E27FC236}">
                  <a16:creationId xmlns:a16="http://schemas.microsoft.com/office/drawing/2014/main" id="{3C055433-19E2-405D-80A8-E709E03E90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783263" y="2779713"/>
              <a:ext cx="317500" cy="869950"/>
              <a:chOff x="480" y="1928"/>
              <a:chExt cx="205" cy="397"/>
            </a:xfrm>
          </p:grpSpPr>
          <p:sp>
            <p:nvSpPr>
              <p:cNvPr id="20514" name="Oval 30">
                <a:extLst>
                  <a:ext uri="{FF2B5EF4-FFF2-40B4-BE49-F238E27FC236}">
                    <a16:creationId xmlns:a16="http://schemas.microsoft.com/office/drawing/2014/main" id="{1D260FDF-E5B2-4AAD-B65D-748E4FAAA88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5" name="Line 31">
                <a:extLst>
                  <a:ext uri="{FF2B5EF4-FFF2-40B4-BE49-F238E27FC236}">
                    <a16:creationId xmlns:a16="http://schemas.microsoft.com/office/drawing/2014/main" id="{7E2A7E9C-85D3-48CD-967E-462BD67FE00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32">
                <a:extLst>
                  <a:ext uri="{FF2B5EF4-FFF2-40B4-BE49-F238E27FC236}">
                    <a16:creationId xmlns:a16="http://schemas.microsoft.com/office/drawing/2014/main" id="{752E4456-2F77-4E51-AB99-2BAD894FA74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33">
                <a:extLst>
                  <a:ext uri="{FF2B5EF4-FFF2-40B4-BE49-F238E27FC236}">
                    <a16:creationId xmlns:a16="http://schemas.microsoft.com/office/drawing/2014/main" id="{C3F4DBD3-7AD0-44A3-919D-FFCF1A9597C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Line 34">
                <a:extLst>
                  <a:ext uri="{FF2B5EF4-FFF2-40B4-BE49-F238E27FC236}">
                    <a16:creationId xmlns:a16="http://schemas.microsoft.com/office/drawing/2014/main" id="{8EA5E8A5-2EA2-4D84-971B-0642CEB1731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06" name="Group 35">
              <a:extLst>
                <a:ext uri="{FF2B5EF4-FFF2-40B4-BE49-F238E27FC236}">
                  <a16:creationId xmlns:a16="http://schemas.microsoft.com/office/drawing/2014/main" id="{373D72C9-5EE8-4848-AA0C-6B971719E96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59288" y="2428875"/>
              <a:ext cx="217487" cy="595313"/>
              <a:chOff x="480" y="1928"/>
              <a:chExt cx="205" cy="397"/>
            </a:xfrm>
          </p:grpSpPr>
          <p:sp>
            <p:nvSpPr>
              <p:cNvPr id="20509" name="Oval 36">
                <a:extLst>
                  <a:ext uri="{FF2B5EF4-FFF2-40B4-BE49-F238E27FC236}">
                    <a16:creationId xmlns:a16="http://schemas.microsoft.com/office/drawing/2014/main" id="{F75A0A3D-11BB-496C-BA44-19FA81726C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0" name="Line 37">
                <a:extLst>
                  <a:ext uri="{FF2B5EF4-FFF2-40B4-BE49-F238E27FC236}">
                    <a16:creationId xmlns:a16="http://schemas.microsoft.com/office/drawing/2014/main" id="{AC781912-746E-4700-846B-49FBD12A12F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Line 38">
                <a:extLst>
                  <a:ext uri="{FF2B5EF4-FFF2-40B4-BE49-F238E27FC236}">
                    <a16:creationId xmlns:a16="http://schemas.microsoft.com/office/drawing/2014/main" id="{F1CF22B7-24B3-4D8D-A837-9EFA41A5EB8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Line 39">
                <a:extLst>
                  <a:ext uri="{FF2B5EF4-FFF2-40B4-BE49-F238E27FC236}">
                    <a16:creationId xmlns:a16="http://schemas.microsoft.com/office/drawing/2014/main" id="{28755F8E-2F58-437A-B365-1F7BE02C9FC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3" name="Line 40">
                <a:extLst>
                  <a:ext uri="{FF2B5EF4-FFF2-40B4-BE49-F238E27FC236}">
                    <a16:creationId xmlns:a16="http://schemas.microsoft.com/office/drawing/2014/main" id="{BF5831E2-E829-4405-85C9-18E6B4920E6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7" name="Line 41">
              <a:extLst>
                <a:ext uri="{FF2B5EF4-FFF2-40B4-BE49-F238E27FC236}">
                  <a16:creationId xmlns:a16="http://schemas.microsoft.com/office/drawing/2014/main" id="{4168F301-64AF-42DD-815E-B354CF23C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22800" y="1801813"/>
              <a:ext cx="158750" cy="546100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Line 42">
              <a:extLst>
                <a:ext uri="{FF2B5EF4-FFF2-40B4-BE49-F238E27FC236}">
                  <a16:creationId xmlns:a16="http://schemas.microsoft.com/office/drawing/2014/main" id="{001978B0-A229-4373-8E9D-6C8362D14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73613" y="1768475"/>
              <a:ext cx="422275" cy="1414463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">
            <a:extLst>
              <a:ext uri="{FF2B5EF4-FFF2-40B4-BE49-F238E27FC236}">
                <a16:creationId xmlns:a16="http://schemas.microsoft.com/office/drawing/2014/main" id="{229CF00F-2069-4A7D-8FB0-D84DD07E4B1B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143000"/>
            <a:ext cx="4724400" cy="3886200"/>
            <a:chOff x="1066800" y="1447800"/>
            <a:chExt cx="5257800" cy="4419600"/>
          </a:xfrm>
        </p:grpSpPr>
        <p:grpSp>
          <p:nvGrpSpPr>
            <p:cNvPr id="21508" name="Group 7">
              <a:extLst>
                <a:ext uri="{FF2B5EF4-FFF2-40B4-BE49-F238E27FC236}">
                  <a16:creationId xmlns:a16="http://schemas.microsoft.com/office/drawing/2014/main" id="{8FE44D33-D1FD-4F0D-A898-8ABEB07FF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6800" y="2362674"/>
              <a:ext cx="5257800" cy="3504726"/>
              <a:chOff x="1066800" y="2362674"/>
              <a:chExt cx="5257800" cy="3504726"/>
            </a:xfrm>
          </p:grpSpPr>
          <p:sp>
            <p:nvSpPr>
              <p:cNvPr id="7" name="Cloud 6">
                <a:extLst>
                  <a:ext uri="{FF2B5EF4-FFF2-40B4-BE49-F238E27FC236}">
                    <a16:creationId xmlns:a16="http://schemas.microsoft.com/office/drawing/2014/main" id="{7FCC94BE-381E-43C0-B6F7-791B7592620E}"/>
                  </a:ext>
                </a:extLst>
              </p:cNvPr>
              <p:cNvSpPr/>
              <p:nvPr/>
            </p:nvSpPr>
            <p:spPr bwMode="auto">
              <a:xfrm>
                <a:off x="1066800" y="2363135"/>
                <a:ext cx="5257800" cy="3504265"/>
              </a:xfrm>
              <a:prstGeom prst="cloud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lg"/>
              </a:ln>
              <a:effectLst/>
            </p:spPr>
            <p:txBody>
              <a:bodyPr lIns="82296" rIns="82296"/>
              <a:lstStyle/>
              <a:p>
                <a:pPr algn="ctr" defTabSz="841375" eaLnBrk="1" hangingPunct="1">
                  <a:defRPr/>
                </a:pPr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" name="Cloud 7">
                <a:extLst>
                  <a:ext uri="{FF2B5EF4-FFF2-40B4-BE49-F238E27FC236}">
                    <a16:creationId xmlns:a16="http://schemas.microsoft.com/office/drawing/2014/main" id="{11F3C1D3-3326-4D16-B503-5D6BE9A296EA}"/>
                  </a:ext>
                </a:extLst>
              </p:cNvPr>
              <p:cNvSpPr/>
              <p:nvPr/>
            </p:nvSpPr>
            <p:spPr bwMode="auto">
              <a:xfrm>
                <a:off x="1676324" y="3428316"/>
                <a:ext cx="2286154" cy="1753035"/>
              </a:xfrm>
              <a:prstGeom prst="cloud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lg"/>
              </a:ln>
              <a:effectLst/>
            </p:spPr>
            <p:txBody>
              <a:bodyPr lIns="82296" rIns="82296"/>
              <a:lstStyle/>
              <a:p>
                <a:pPr algn="ctr" defTabSz="841375" eaLnBrk="1" hangingPunct="1">
                  <a:defRPr/>
                </a:pPr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14" name="Rectangle 11">
                <a:extLst>
                  <a:ext uri="{FF2B5EF4-FFF2-40B4-BE49-F238E27FC236}">
                    <a16:creationId xmlns:a16="http://schemas.microsoft.com/office/drawing/2014/main" id="{02C8D02E-4CAE-44DC-9527-1DA88ABF4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471" y="3798651"/>
                <a:ext cx="1242108" cy="838200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/>
                  <a:t>iDevice</a:t>
                </a:r>
              </a:p>
            </p:txBody>
          </p:sp>
          <p:sp>
            <p:nvSpPr>
              <p:cNvPr id="21515" name="Rectangle 12">
                <a:extLst>
                  <a:ext uri="{FF2B5EF4-FFF2-40B4-BE49-F238E27FC236}">
                    <a16:creationId xmlns:a16="http://schemas.microsoft.com/office/drawing/2014/main" id="{EB87688D-FF84-4A60-8C0C-2A2121A65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1000" y="3733800"/>
                <a:ext cx="1219200" cy="990600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iTunes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632319D-502E-4EE6-AD79-2932D645C410}"/>
                </a:ext>
              </a:extLst>
            </p:cNvPr>
            <p:cNvSpPr txBox="1"/>
            <p:nvPr/>
          </p:nvSpPr>
          <p:spPr>
            <a:xfrm>
              <a:off x="2361816" y="1447800"/>
              <a:ext cx="2991080" cy="4621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Arial" charset="0"/>
                </a:rPr>
                <a:t>System Boundary?</a:t>
              </a:r>
            </a:p>
          </p:txBody>
        </p:sp>
        <p:cxnSp>
          <p:nvCxnSpPr>
            <p:cNvPr id="21510" name="Straight Arrow Connector 7">
              <a:extLst>
                <a:ext uri="{FF2B5EF4-FFF2-40B4-BE49-F238E27FC236}">
                  <a16:creationId xmlns:a16="http://schemas.microsoft.com/office/drawing/2014/main" id="{8A50C073-1483-4EF7-BE1A-06CA59417006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 flipH="1">
              <a:off x="3048000" y="1909465"/>
              <a:ext cx="809161" cy="151953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1" name="Straight Arrow Connector 8">
              <a:extLst>
                <a:ext uri="{FF2B5EF4-FFF2-40B4-BE49-F238E27FC236}">
                  <a16:creationId xmlns:a16="http://schemas.microsoft.com/office/drawing/2014/main" id="{47DCB027-37A3-4941-8374-E8D905012492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>
              <a:off x="3857161" y="1909465"/>
              <a:ext cx="410039" cy="45273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FA877BAB-EC5E-4937-A508-DD1C0B7BD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970338"/>
          </a:xfrm>
        </p:spPr>
        <p:txBody>
          <a:bodyPr>
            <a:normAutofit/>
          </a:bodyPr>
          <a:lstStyle/>
          <a:p>
            <a:pPr eaLnBrk="1" hangingPunct="1">
              <a:spcBef>
                <a:spcPts val="500"/>
              </a:spcBef>
              <a:defRPr/>
            </a:pPr>
            <a:r>
              <a:rPr lang="en-US" b="1" dirty="0"/>
              <a:t>Actors</a:t>
            </a:r>
            <a:r>
              <a:rPr lang="en-US" dirty="0"/>
              <a:t> interact with the system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n-US" dirty="0"/>
              <a:t>An actor is NOT part of the system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n-US" dirty="0"/>
              <a:t>An actor could be:</a:t>
            </a:r>
            <a:endParaRPr lang="en-US" dirty="0">
              <a:solidFill>
                <a:srgbClr val="990000"/>
              </a:solidFill>
            </a:endParaRPr>
          </a:p>
          <a:p>
            <a:pPr lvl="1" eaLnBrk="1" hangingPunct="1">
              <a:spcBef>
                <a:spcPts val="500"/>
              </a:spcBef>
              <a:defRPr/>
            </a:pP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a human</a:t>
            </a:r>
          </a:p>
          <a:p>
            <a:pPr lvl="1" eaLnBrk="1" hangingPunct="1">
              <a:spcBef>
                <a:spcPts val="500"/>
              </a:spcBef>
              <a:defRPr/>
            </a:pPr>
            <a:r>
              <a:rPr lang="en-US" dirty="0"/>
              <a:t> a device </a:t>
            </a:r>
          </a:p>
          <a:p>
            <a:pPr lvl="1" eaLnBrk="1" hangingPunct="1">
              <a:spcBef>
                <a:spcPts val="500"/>
              </a:spcBef>
              <a:defRPr/>
            </a:pPr>
            <a:r>
              <a:rPr lang="en-US" dirty="0"/>
              <a:t> another system</a:t>
            </a:r>
          </a:p>
          <a:p>
            <a:pPr eaLnBrk="1" hangingPunct="1">
              <a:defRPr/>
            </a:pPr>
            <a:r>
              <a:rPr lang="en-US" dirty="0"/>
              <a:t>Software and hardware infrastructure are NOT actors (they are part of the delivered system)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DAC58E7-2719-4B6D-B38A-D472671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The Context Diagram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45692381-B191-4F9C-B1E0-03765AFA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A useful </a:t>
            </a:r>
            <a:r>
              <a:rPr lang="en-US" b="1"/>
              <a:t>graphical representation of the system to be developed </a:t>
            </a:r>
          </a:p>
          <a:p>
            <a:pPr lvl="1" eaLnBrk="1" hangingPunct="1">
              <a:defRPr/>
            </a:pPr>
            <a:r>
              <a:rPr lang="en-US"/>
              <a:t>A visual tool for stakeholder communications that is easy to understand</a:t>
            </a:r>
          </a:p>
          <a:p>
            <a:pPr eaLnBrk="1" hangingPunct="1">
              <a:defRPr/>
            </a:pPr>
            <a:r>
              <a:rPr lang="en-US" b="1"/>
              <a:t>Establishes the system boundaries and connections</a:t>
            </a:r>
          </a:p>
          <a:p>
            <a:pPr eaLnBrk="1" hangingPunct="1">
              <a:defRPr/>
            </a:pPr>
            <a:r>
              <a:rPr lang="en-US"/>
              <a:t>Simple graphical conventions:</a:t>
            </a:r>
          </a:p>
          <a:p>
            <a:pPr lvl="1" eaLnBrk="1" hangingPunct="1">
              <a:defRPr/>
            </a:pPr>
            <a:r>
              <a:rPr lang="en-US" sz="1800"/>
              <a:t>A central circle is the abstraction of the entire system – the boundary</a:t>
            </a:r>
          </a:p>
          <a:p>
            <a:pPr lvl="1" eaLnBrk="1" hangingPunct="1">
              <a:defRPr/>
            </a:pPr>
            <a:r>
              <a:rPr lang="en-US" sz="1800"/>
              <a:t>Surrounding rectangles represent </a:t>
            </a:r>
            <a:r>
              <a:rPr lang="en-US" sz="1800" i="1"/>
              <a:t>terminators</a:t>
            </a:r>
            <a:r>
              <a:rPr lang="en-US" sz="1800"/>
              <a:t> outside of the system that interface to it; people, other systems, organizations, devices</a:t>
            </a:r>
          </a:p>
          <a:p>
            <a:pPr lvl="1" eaLnBrk="1" hangingPunct="1">
              <a:defRPr/>
            </a:pPr>
            <a:r>
              <a:rPr lang="en-US" sz="1800"/>
              <a:t>Arrows between the system and terminators represent input and output flows of data, control, material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946D7C2-10F5-4506-8F5B-98A7B5500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9763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Scope Representation</a:t>
            </a:r>
          </a:p>
        </p:txBody>
      </p:sp>
      <p:grpSp>
        <p:nvGrpSpPr>
          <p:cNvPr id="23555" name="Group 38">
            <a:extLst>
              <a:ext uri="{FF2B5EF4-FFF2-40B4-BE49-F238E27FC236}">
                <a16:creationId xmlns:a16="http://schemas.microsoft.com/office/drawing/2014/main" id="{20231B16-4204-4EFE-A47F-3E36C92726F3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05000"/>
            <a:ext cx="7294563" cy="4200525"/>
            <a:chOff x="1093788" y="1514475"/>
            <a:chExt cx="7724775" cy="4424363"/>
          </a:xfrm>
        </p:grpSpPr>
        <p:sp>
          <p:nvSpPr>
            <p:cNvPr id="23558" name="Oval 2">
              <a:extLst>
                <a:ext uri="{FF2B5EF4-FFF2-40B4-BE49-F238E27FC236}">
                  <a16:creationId xmlns:a16="http://schemas.microsoft.com/office/drawing/2014/main" id="{0ACB37FE-5B2B-46A7-BE44-329ED37A5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875" y="2933700"/>
              <a:ext cx="1692275" cy="1406525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59" name="Rectangle 3">
              <a:extLst>
                <a:ext uri="{FF2B5EF4-FFF2-40B4-BE49-F238E27FC236}">
                  <a16:creationId xmlns:a16="http://schemas.microsoft.com/office/drawing/2014/main" id="{BFCA6A6C-2B07-4B63-8578-8B24E95A9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875" y="1514475"/>
              <a:ext cx="1568450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0" name="Rectangle 4">
              <a:extLst>
                <a:ext uri="{FF2B5EF4-FFF2-40B4-BE49-F238E27FC236}">
                  <a16:creationId xmlns:a16="http://schemas.microsoft.com/office/drawing/2014/main" id="{A4E717A8-C50E-4C8D-9A1B-F53B30296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8525" y="3182938"/>
              <a:ext cx="1570038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1" name="Rectangle 5">
              <a:extLst>
                <a:ext uri="{FF2B5EF4-FFF2-40B4-BE49-F238E27FC236}">
                  <a16:creationId xmlns:a16="http://schemas.microsoft.com/office/drawing/2014/main" id="{FF2BDB26-F2E2-4025-82EB-1403A5799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913" y="5065713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2" name="Rectangle 6">
              <a:extLst>
                <a:ext uri="{FF2B5EF4-FFF2-40B4-BE49-F238E27FC236}">
                  <a16:creationId xmlns:a16="http://schemas.microsoft.com/office/drawing/2014/main" id="{977EAA9A-4A1B-4DD0-AAC4-1420DD031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788" y="3278188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3" name="Rectangle 7">
              <a:extLst>
                <a:ext uri="{FF2B5EF4-FFF2-40B4-BE49-F238E27FC236}">
                  <a16:creationId xmlns:a16="http://schemas.microsoft.com/office/drawing/2014/main" id="{61D36AFE-2B45-4C53-9B03-A1FE9EFD8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8988" y="5022850"/>
              <a:ext cx="1568450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4" name="TextBox 8">
              <a:extLst>
                <a:ext uri="{FF2B5EF4-FFF2-40B4-BE49-F238E27FC236}">
                  <a16:creationId xmlns:a16="http://schemas.microsoft.com/office/drawing/2014/main" id="{6FCF56E4-AFFF-4611-8E58-6862D8991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663" y="3398838"/>
              <a:ext cx="131762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Point of Sale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5" name="TextBox 9">
              <a:extLst>
                <a:ext uri="{FF2B5EF4-FFF2-40B4-BE49-F238E27FC236}">
                  <a16:creationId xmlns:a16="http://schemas.microsoft.com/office/drawing/2014/main" id="{F13041B0-FB3E-466F-B9A9-86D3E017B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675" y="1760538"/>
              <a:ext cx="1247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Salesperson</a:t>
              </a:r>
            </a:p>
          </p:txBody>
        </p:sp>
        <p:sp>
          <p:nvSpPr>
            <p:cNvPr id="23566" name="TextBox 10">
              <a:extLst>
                <a:ext uri="{FF2B5EF4-FFF2-40B4-BE49-F238E27FC236}">
                  <a16:creationId xmlns:a16="http://schemas.microsoft.com/office/drawing/2014/main" id="{DF16DC2B-E972-4780-81C5-7A12EA5D2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263" y="3467100"/>
              <a:ext cx="989012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Inventory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7" name="Rectangle 11">
              <a:extLst>
                <a:ext uri="{FF2B5EF4-FFF2-40B4-BE49-F238E27FC236}">
                  <a16:creationId xmlns:a16="http://schemas.microsoft.com/office/drawing/2014/main" id="{16E2C22A-FDE6-4F3C-9DF1-E4A4602D9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650" y="5022850"/>
              <a:ext cx="1570038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8" name="TextBox 12">
              <a:extLst>
                <a:ext uri="{FF2B5EF4-FFF2-40B4-BE49-F238E27FC236}">
                  <a16:creationId xmlns:a16="http://schemas.microsoft.com/office/drawing/2014/main" id="{D5CEAEAE-D197-48D1-A02E-1E7F831DB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3463" y="3262313"/>
              <a:ext cx="1327150" cy="738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Consumer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Management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9" name="TextBox 13">
              <a:extLst>
                <a:ext uri="{FF2B5EF4-FFF2-40B4-BE49-F238E27FC236}">
                  <a16:creationId xmlns:a16="http://schemas.microsoft.com/office/drawing/2014/main" id="{368B595A-D42F-452A-8387-0EF8E1D2F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2663" y="5335588"/>
              <a:ext cx="890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Scanner</a:t>
              </a:r>
            </a:p>
          </p:txBody>
        </p:sp>
        <p:sp>
          <p:nvSpPr>
            <p:cNvPr id="23570" name="TextBox 14">
              <a:extLst>
                <a:ext uri="{FF2B5EF4-FFF2-40B4-BE49-F238E27FC236}">
                  <a16:creationId xmlns:a16="http://schemas.microsoft.com/office/drawing/2014/main" id="{A66854C7-FEA9-425E-BC37-5F10CD153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438" y="5335588"/>
              <a:ext cx="12509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Card Reader</a:t>
              </a:r>
            </a:p>
          </p:txBody>
        </p:sp>
        <p:sp>
          <p:nvSpPr>
            <p:cNvPr id="23571" name="TextBox 15">
              <a:extLst>
                <a:ext uri="{FF2B5EF4-FFF2-40B4-BE49-F238E27FC236}">
                  <a16:creationId xmlns:a16="http://schemas.microsoft.com/office/drawing/2014/main" id="{99AC28A8-D5D8-4870-B09F-26D0E9DC0E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7288" y="5308600"/>
              <a:ext cx="763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Printer</a:t>
              </a:r>
            </a:p>
          </p:txBody>
        </p:sp>
        <p:cxnSp>
          <p:nvCxnSpPr>
            <p:cNvPr id="23572" name="Straight Arrow Connector 17">
              <a:extLst>
                <a:ext uri="{FF2B5EF4-FFF2-40B4-BE49-F238E27FC236}">
                  <a16:creationId xmlns:a16="http://schemas.microsoft.com/office/drawing/2014/main" id="{0B37106E-7709-417D-810A-D6A8B7BC03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03850" y="3521075"/>
              <a:ext cx="1857375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Straight Arrow Connector 22">
              <a:extLst>
                <a:ext uri="{FF2B5EF4-FFF2-40B4-BE49-F238E27FC236}">
                  <a16:creationId xmlns:a16="http://schemas.microsoft.com/office/drawing/2014/main" id="{D2BB7453-5C08-4FE0-85EF-B0C55C44CAE2}"/>
                </a:ext>
              </a:extLst>
            </p:cNvPr>
            <p:cNvCxnSpPr>
              <a:cxnSpLocks noChangeShapeType="1"/>
              <a:stCxn id="23558" idx="2"/>
            </p:cNvCxnSpPr>
            <p:nvPr/>
          </p:nvCxnSpPr>
          <p:spPr bwMode="auto">
            <a:xfrm rot="10800000">
              <a:off x="2633663" y="3603625"/>
              <a:ext cx="1065212" cy="3333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Straight Arrow Connector 24">
              <a:extLst>
                <a:ext uri="{FF2B5EF4-FFF2-40B4-BE49-F238E27FC236}">
                  <a16:creationId xmlns:a16="http://schemas.microsoft.com/office/drawing/2014/main" id="{F65F3A01-768D-4091-B6B0-5D03828AC2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684588" y="2730500"/>
              <a:ext cx="723900" cy="127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5" name="Straight Arrow Connector 26">
              <a:extLst>
                <a:ext uri="{FF2B5EF4-FFF2-40B4-BE49-F238E27FC236}">
                  <a16:creationId xmlns:a16="http://schemas.microsoft.com/office/drawing/2014/main" id="{D9135F15-8C54-4121-8E22-33F630DCAD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162425" y="2606675"/>
              <a:ext cx="560388" cy="142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6" name="Straight Arrow Connector 28">
              <a:extLst>
                <a:ext uri="{FF2B5EF4-FFF2-40B4-BE49-F238E27FC236}">
                  <a16:creationId xmlns:a16="http://schemas.microsoft.com/office/drawing/2014/main" id="{E558786E-667C-4A2D-B5FC-5304137A3181}"/>
                </a:ext>
              </a:extLst>
            </p:cNvPr>
            <p:cNvCxnSpPr>
              <a:cxnSpLocks noChangeShapeType="1"/>
              <a:stCxn id="23561" idx="0"/>
              <a:endCxn id="23558" idx="3"/>
            </p:cNvCxnSpPr>
            <p:nvPr/>
          </p:nvCxnSpPr>
          <p:spPr bwMode="auto">
            <a:xfrm rot="5400000" flipH="1" flipV="1">
              <a:off x="2883693" y="4002882"/>
              <a:ext cx="931863" cy="11938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7" name="Rectangle 29">
              <a:extLst>
                <a:ext uri="{FF2B5EF4-FFF2-40B4-BE49-F238E27FC236}">
                  <a16:creationId xmlns:a16="http://schemas.microsoft.com/office/drawing/2014/main" id="{9A18CC57-9CC1-4974-BEA8-1AAE126E6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313" y="1719263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78" name="TextBox 30">
              <a:extLst>
                <a:ext uri="{FF2B5EF4-FFF2-40B4-BE49-F238E27FC236}">
                  <a16:creationId xmlns:a16="http://schemas.microsoft.com/office/drawing/2014/main" id="{C698B8BA-BF51-42F5-A1ED-E018DB8BF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1650" y="1882775"/>
              <a:ext cx="9588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Financial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cxnSp>
          <p:nvCxnSpPr>
            <p:cNvPr id="23579" name="Straight Arrow Connector 36">
              <a:extLst>
                <a:ext uri="{FF2B5EF4-FFF2-40B4-BE49-F238E27FC236}">
                  <a16:creationId xmlns:a16="http://schemas.microsoft.com/office/drawing/2014/main" id="{1D79A592-1561-41DD-8428-F6C8D80D508B}"/>
                </a:ext>
              </a:extLst>
            </p:cNvPr>
            <p:cNvCxnSpPr>
              <a:cxnSpLocks noChangeShapeType="1"/>
              <a:endCxn id="23563" idx="0"/>
            </p:cNvCxnSpPr>
            <p:nvPr/>
          </p:nvCxnSpPr>
          <p:spPr bwMode="auto">
            <a:xfrm>
              <a:off x="5335588" y="3957638"/>
              <a:ext cx="1317625" cy="106521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Straight Arrow Connector 38">
              <a:extLst>
                <a:ext uri="{FF2B5EF4-FFF2-40B4-BE49-F238E27FC236}">
                  <a16:creationId xmlns:a16="http://schemas.microsoft.com/office/drawing/2014/main" id="{9C934CE8-DCA7-4A00-A3E1-B5FDE0AAEC13}"/>
                </a:ext>
              </a:extLst>
            </p:cNvPr>
            <p:cNvCxnSpPr>
              <a:cxnSpLocks noChangeShapeType="1"/>
              <a:stCxn id="23558" idx="7"/>
              <a:endCxn id="23577" idx="1"/>
            </p:cNvCxnSpPr>
            <p:nvPr/>
          </p:nvCxnSpPr>
          <p:spPr bwMode="auto">
            <a:xfrm rot="5400000" flipH="1" flipV="1">
              <a:off x="5361782" y="1937543"/>
              <a:ext cx="984250" cy="1420813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1" name="Straight Arrow Connector 42">
              <a:extLst>
                <a:ext uri="{FF2B5EF4-FFF2-40B4-BE49-F238E27FC236}">
                  <a16:creationId xmlns:a16="http://schemas.microsoft.com/office/drawing/2014/main" id="{79A91069-5CD9-415A-B639-CF547F57197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322888" y="2592388"/>
              <a:ext cx="1487487" cy="79216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2" name="TextBox 43">
              <a:extLst>
                <a:ext uri="{FF2B5EF4-FFF2-40B4-BE49-F238E27FC236}">
                  <a16:creationId xmlns:a16="http://schemas.microsoft.com/office/drawing/2014/main" id="{93F12106-D0F7-48F8-B2E3-BB55D645F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5750" y="3152775"/>
              <a:ext cx="8588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Inventory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Record</a:t>
              </a:r>
            </a:p>
          </p:txBody>
        </p:sp>
        <p:cxnSp>
          <p:nvCxnSpPr>
            <p:cNvPr id="23583" name="Straight Arrow Connector 45">
              <a:extLst>
                <a:ext uri="{FF2B5EF4-FFF2-40B4-BE49-F238E27FC236}">
                  <a16:creationId xmlns:a16="http://schemas.microsoft.com/office/drawing/2014/main" id="{617933BD-CDA2-4623-9500-72AE16F1DB68}"/>
                </a:ext>
              </a:extLst>
            </p:cNvPr>
            <p:cNvCxnSpPr>
              <a:cxnSpLocks noChangeShapeType="1"/>
              <a:stCxn id="23567" idx="0"/>
            </p:cNvCxnSpPr>
            <p:nvPr/>
          </p:nvCxnSpPr>
          <p:spPr bwMode="auto">
            <a:xfrm rot="16200000" flipV="1">
              <a:off x="4342607" y="4650581"/>
              <a:ext cx="723900" cy="2063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4" name="TextBox 46">
              <a:extLst>
                <a:ext uri="{FF2B5EF4-FFF2-40B4-BE49-F238E27FC236}">
                  <a16:creationId xmlns:a16="http://schemas.microsoft.com/office/drawing/2014/main" id="{9FFE6897-6A10-43D4-A824-8227021D0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144708">
              <a:off x="5022850" y="2455863"/>
              <a:ext cx="1403350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Payment Request</a:t>
              </a:r>
            </a:p>
          </p:txBody>
        </p:sp>
        <p:sp>
          <p:nvSpPr>
            <p:cNvPr id="23585" name="TextBox 47">
              <a:extLst>
                <a:ext uri="{FF2B5EF4-FFF2-40B4-BE49-F238E27FC236}">
                  <a16:creationId xmlns:a16="http://schemas.microsoft.com/office/drawing/2014/main" id="{99984A24-FDDA-4F89-B839-BF0A2A278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693447">
              <a:off x="5267325" y="2770188"/>
              <a:ext cx="1430338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Payment Approval</a:t>
              </a:r>
            </a:p>
          </p:txBody>
        </p:sp>
        <p:sp>
          <p:nvSpPr>
            <p:cNvPr id="23586" name="TextBox 48">
              <a:extLst>
                <a:ext uri="{FF2B5EF4-FFF2-40B4-BE49-F238E27FC236}">
                  <a16:creationId xmlns:a16="http://schemas.microsoft.com/office/drawing/2014/main" id="{8BB2552E-D614-4148-8738-74325D721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234800">
              <a:off x="2303463" y="4394200"/>
              <a:ext cx="16684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Scanned Item Record</a:t>
              </a:r>
            </a:p>
          </p:txBody>
        </p:sp>
        <p:sp>
          <p:nvSpPr>
            <p:cNvPr id="23587" name="TextBox 49">
              <a:extLst>
                <a:ext uri="{FF2B5EF4-FFF2-40B4-BE49-F238E27FC236}">
                  <a16:creationId xmlns:a16="http://schemas.microsoft.com/office/drawing/2014/main" id="{70CDE22B-D157-41A8-8408-CADBA294C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8913" y="4586288"/>
              <a:ext cx="17002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Scanned Card Record</a:t>
              </a:r>
            </a:p>
          </p:txBody>
        </p:sp>
        <p:sp>
          <p:nvSpPr>
            <p:cNvPr id="23588" name="TextBox 50">
              <a:extLst>
                <a:ext uri="{FF2B5EF4-FFF2-40B4-BE49-F238E27FC236}">
                  <a16:creationId xmlns:a16="http://schemas.microsoft.com/office/drawing/2014/main" id="{866B0413-4F37-499F-8B06-AA130A50C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505527">
              <a:off x="5554663" y="4298950"/>
              <a:ext cx="12414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Receipt Record</a:t>
              </a:r>
            </a:p>
          </p:txBody>
        </p:sp>
        <p:cxnSp>
          <p:nvCxnSpPr>
            <p:cNvPr id="23589" name="Straight Arrow Connector 53">
              <a:extLst>
                <a:ext uri="{FF2B5EF4-FFF2-40B4-BE49-F238E27FC236}">
                  <a16:creationId xmlns:a16="http://schemas.microsoft.com/office/drawing/2014/main" id="{4266F31F-8C6C-4979-906E-6C5066FAE3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376863" y="3794125"/>
              <a:ext cx="1843087" cy="142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90" name="TextBox 54">
              <a:extLst>
                <a:ext uri="{FF2B5EF4-FFF2-40B4-BE49-F238E27FC236}">
                  <a16:creationId xmlns:a16="http://schemas.microsoft.com/office/drawing/2014/main" id="{4A535269-100B-493A-9326-6B4910229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9913" y="3779838"/>
              <a:ext cx="15478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Marketing Collateral</a:t>
              </a:r>
            </a:p>
          </p:txBody>
        </p:sp>
        <p:sp>
          <p:nvSpPr>
            <p:cNvPr id="23591" name="TextBox 55">
              <a:extLst>
                <a:ext uri="{FF2B5EF4-FFF2-40B4-BE49-F238E27FC236}">
                  <a16:creationId xmlns:a16="http://schemas.microsoft.com/office/drawing/2014/main" id="{F27B26CD-8921-4614-A995-38677FAB7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738" y="3216275"/>
              <a:ext cx="16605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Consumer Purchases</a:t>
              </a:r>
            </a:p>
          </p:txBody>
        </p:sp>
        <p:sp>
          <p:nvSpPr>
            <p:cNvPr id="23592" name="TextBox 56">
              <a:extLst>
                <a:ext uri="{FF2B5EF4-FFF2-40B4-BE49-F238E27FC236}">
                  <a16:creationId xmlns:a16="http://schemas.microsoft.com/office/drawing/2014/main" id="{F92C3802-697F-422C-B1BD-69E2B400B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7638" y="2447925"/>
              <a:ext cx="1328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Operator Actions</a:t>
              </a:r>
            </a:p>
          </p:txBody>
        </p:sp>
        <p:sp>
          <p:nvSpPr>
            <p:cNvPr id="23593" name="TextBox 57">
              <a:extLst>
                <a:ext uri="{FF2B5EF4-FFF2-40B4-BE49-F238E27FC236}">
                  <a16:creationId xmlns:a16="http://schemas.microsoft.com/office/drawing/2014/main" id="{F7027A29-4F83-454F-B79E-DE6F0CB4F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5000" y="2390775"/>
              <a:ext cx="9509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Operator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Responses</a:t>
              </a:r>
            </a:p>
          </p:txBody>
        </p:sp>
      </p:grpSp>
      <p:sp>
        <p:nvSpPr>
          <p:cNvPr id="23556" name="TextBox 39">
            <a:extLst>
              <a:ext uri="{FF2B5EF4-FFF2-40B4-BE49-F238E27FC236}">
                <a16:creationId xmlns:a16="http://schemas.microsoft.com/office/drawing/2014/main" id="{5F16C3DC-2212-4C54-8F0A-8FC9B96C0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3362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Context Diagram Example</a:t>
            </a:r>
          </a:p>
        </p:txBody>
      </p:sp>
      <p:sp>
        <p:nvSpPr>
          <p:cNvPr id="23557" name="Freeform 41">
            <a:extLst>
              <a:ext uri="{FF2B5EF4-FFF2-40B4-BE49-F238E27FC236}">
                <a16:creationId xmlns:a16="http://schemas.microsoft.com/office/drawing/2014/main" id="{7CABCA01-A181-48C0-BFA2-ED0D0ECEFA3D}"/>
              </a:ext>
            </a:extLst>
          </p:cNvPr>
          <p:cNvSpPr>
            <a:spLocks/>
          </p:cNvSpPr>
          <p:nvPr/>
        </p:nvSpPr>
        <p:spPr bwMode="auto">
          <a:xfrm>
            <a:off x="1082675" y="2695575"/>
            <a:ext cx="7540625" cy="3635375"/>
          </a:xfrm>
          <a:custGeom>
            <a:avLst/>
            <a:gdLst>
              <a:gd name="T0" fmla="*/ 3498859 w 7541623"/>
              <a:gd name="T1" fmla="*/ 308807 h 3635829"/>
              <a:gd name="T2" fmla="*/ 2598591 w 7541623"/>
              <a:gd name="T3" fmla="*/ 491485 h 3635829"/>
              <a:gd name="T4" fmla="*/ 2168031 w 7541623"/>
              <a:gd name="T5" fmla="*/ 1639726 h 3635829"/>
              <a:gd name="T6" fmla="*/ 210931 w 7541623"/>
              <a:gd name="T7" fmla="*/ 2644437 h 3635829"/>
              <a:gd name="T8" fmla="*/ 902442 w 7541623"/>
              <a:gd name="T9" fmla="*/ 3453420 h 3635829"/>
              <a:gd name="T10" fmla="*/ 941582 w 7541623"/>
              <a:gd name="T11" fmla="*/ 3492567 h 3635829"/>
              <a:gd name="T12" fmla="*/ 6591071 w 7541623"/>
              <a:gd name="T13" fmla="*/ 3440371 h 3635829"/>
              <a:gd name="T14" fmla="*/ 6591071 w 7541623"/>
              <a:gd name="T15" fmla="*/ 2344327 h 3635829"/>
              <a:gd name="T16" fmla="*/ 3498859 w 7541623"/>
              <a:gd name="T17" fmla="*/ 308807 h 36358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541623"/>
              <a:gd name="T28" fmla="*/ 0 h 3635829"/>
              <a:gd name="T29" fmla="*/ 7541623 w 7541623"/>
              <a:gd name="T30" fmla="*/ 3635829 h 36358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541623" h="3635829">
                <a:moveTo>
                  <a:pt x="3503023" y="309154"/>
                </a:moveTo>
                <a:cubicBezTo>
                  <a:pt x="2836817" y="0"/>
                  <a:pt x="2823755" y="269965"/>
                  <a:pt x="2601686" y="492034"/>
                </a:cubicBezTo>
                <a:cubicBezTo>
                  <a:pt x="2379617" y="714103"/>
                  <a:pt x="2569028" y="1282337"/>
                  <a:pt x="2170611" y="1641566"/>
                </a:cubicBezTo>
                <a:cubicBezTo>
                  <a:pt x="1772194" y="2000795"/>
                  <a:pt x="422366" y="2344783"/>
                  <a:pt x="211183" y="2647406"/>
                </a:cubicBezTo>
                <a:cubicBezTo>
                  <a:pt x="0" y="2950029"/>
                  <a:pt x="781594" y="3315789"/>
                  <a:pt x="903514" y="3457303"/>
                </a:cubicBezTo>
                <a:cubicBezTo>
                  <a:pt x="1025434" y="3598817"/>
                  <a:pt x="942703" y="3496491"/>
                  <a:pt x="942703" y="3496491"/>
                </a:cubicBezTo>
                <a:cubicBezTo>
                  <a:pt x="1891937" y="3494314"/>
                  <a:pt x="5656217" y="3635829"/>
                  <a:pt x="6598920" y="3444240"/>
                </a:cubicBezTo>
                <a:cubicBezTo>
                  <a:pt x="7541623" y="3252652"/>
                  <a:pt x="7121434" y="2871651"/>
                  <a:pt x="6598920" y="2346960"/>
                </a:cubicBezTo>
                <a:cubicBezTo>
                  <a:pt x="6076406" y="1822269"/>
                  <a:pt x="4169229" y="618308"/>
                  <a:pt x="3503023" y="309154"/>
                </a:cubicBezTo>
                <a:close/>
              </a:path>
            </a:pathLst>
          </a:custGeom>
          <a:noFill/>
          <a:ln w="57150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DD1C-B2E2-40E0-9EDC-52A06E2A3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Proposal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0B0B-57EE-4F7D-8DBD-3ADCB63C0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Audience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Others in the company.  Usually Sr. Leaders.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People who will review, approve, fund the proposal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Investors</a:t>
            </a:r>
          </a:p>
          <a:p>
            <a:pPr marL="355045" lvl="2" indent="-217885">
              <a:buFont typeface="Arial" panose="020B0604020202020204" pitchFamily="34" charset="0"/>
              <a:buChar char="•"/>
            </a:pPr>
            <a:r>
              <a:rPr lang="en-US" sz="1350" dirty="0"/>
              <a:t>Outside people who may fund you</a:t>
            </a:r>
          </a:p>
          <a:p>
            <a:pPr marL="217885" indent="-217885">
              <a:buFont typeface="Arial" panose="020B0604020202020204" pitchFamily="34" charset="0"/>
              <a:buChar char="•"/>
            </a:pPr>
            <a:r>
              <a:rPr lang="en-US" sz="2100" dirty="0"/>
              <a:t>Board members</a:t>
            </a:r>
          </a:p>
        </p:txBody>
      </p:sp>
    </p:spTree>
    <p:extLst>
      <p:ext uri="{BB962C8B-B14F-4D97-AF65-F5344CB8AC3E}">
        <p14:creationId xmlns:p14="http://schemas.microsoft.com/office/powerpoint/2010/main" val="3235797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8EF99F00-6237-4C91-9E53-21EAFC32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References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AE4E5A6-0B73-427D-B938-8CE04E01F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Karl Wiegers, </a:t>
            </a:r>
            <a:r>
              <a:rPr lang="en-US" altLang="en-US" i="1"/>
              <a:t>Software Requirements</a:t>
            </a:r>
            <a:r>
              <a:rPr lang="en-US" altLang="en-US"/>
              <a:t>, 3rd Edition, Microsoft Press, 2003 (Chapter 5)</a:t>
            </a:r>
          </a:p>
          <a:p>
            <a:r>
              <a:rPr lang="en-US" altLang="en-US"/>
              <a:t>Suzanne Robertson and James Robertson, </a:t>
            </a:r>
            <a:r>
              <a:rPr lang="en-US" altLang="en-US" i="1"/>
              <a:t>Mastering the Requirements Process</a:t>
            </a:r>
            <a:r>
              <a:rPr lang="en-US" altLang="en-US"/>
              <a:t>, Addison-Wesley, 1999</a:t>
            </a:r>
          </a:p>
          <a:p>
            <a:r>
              <a:rPr lang="en-US" altLang="en-US"/>
              <a:t>Rational Unified Process, IBM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B22D-4A0D-430F-89F4-49261072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B863E-3964-4985-BF92-AFDE7602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Details, but not too much detail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Most of the focus is on ‘what’, not ‘how’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Include enough ‘how’ to give a </a:t>
            </a:r>
            <a:r>
              <a:rPr lang="en-US" dirty="0" err="1"/>
              <a:t>flavour</a:t>
            </a:r>
            <a:r>
              <a:rPr lang="en-US" dirty="0"/>
              <a:t> of the concept, or important technical factors that might come up as differentiators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E.g. If you have a breakthrough idea or invention, or if it is a controversial approach</a:t>
            </a:r>
          </a:p>
        </p:txBody>
      </p:sp>
    </p:spTree>
    <p:extLst>
      <p:ext uri="{BB962C8B-B14F-4D97-AF65-F5344CB8AC3E}">
        <p14:creationId xmlns:p14="http://schemas.microsoft.com/office/powerpoint/2010/main" val="350786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383F-A827-4BD1-BE0A-9661EC9D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A672-5776-45B8-9F49-FBBE589EF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Elevator Pitch</a:t>
            </a:r>
          </a:p>
          <a:p>
            <a:pPr marL="477822" lvl="1" indent="-258366">
              <a:buFont typeface="Arial" panose="020B0604020202020204" pitchFamily="34" charset="0"/>
              <a:buChar char="•"/>
            </a:pPr>
            <a:r>
              <a:rPr lang="en-US" dirty="0"/>
              <a:t>“If you run into an influencer in an elevator, what would you say during the ride up”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Brief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Hits highlights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Conveys concepts and value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Generates interest for a follow up</a:t>
            </a:r>
          </a:p>
        </p:txBody>
      </p:sp>
    </p:spTree>
    <p:extLst>
      <p:ext uri="{BB962C8B-B14F-4D97-AF65-F5344CB8AC3E}">
        <p14:creationId xmlns:p14="http://schemas.microsoft.com/office/powerpoint/2010/main" val="374245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1AAE43-3111-40DE-AA2E-C2F165E96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Business Context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8A990967-7876-4F29-9EB7-830F7FFC9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62200"/>
            <a:ext cx="7696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2060"/>
                </a:solidFill>
              </a:rPr>
              <a:t>Essential business requirements</a:t>
            </a:r>
          </a:p>
          <a:p>
            <a:pPr eaLnBrk="1" hangingPunct="1"/>
            <a:endParaRPr lang="en-US" altLang="en-US" sz="2400" b="1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400" b="1" dirty="0">
                <a:solidFill>
                  <a:srgbClr val="002060"/>
                </a:solidFill>
              </a:rPr>
              <a:t>Projects are launched when the </a:t>
            </a:r>
            <a:r>
              <a:rPr lang="en-US" altLang="en-US" sz="2400" b="1" i="1" dirty="0">
                <a:solidFill>
                  <a:srgbClr val="002060"/>
                </a:solidFill>
              </a:rPr>
              <a:t>value</a:t>
            </a:r>
            <a:r>
              <a:rPr lang="en-US" altLang="en-US" sz="2400" b="1" dirty="0">
                <a:solidFill>
                  <a:srgbClr val="002060"/>
                </a:solidFill>
              </a:rPr>
              <a:t> of solving recognized problems exceeds the </a:t>
            </a:r>
            <a:r>
              <a:rPr lang="en-US" altLang="en-US" sz="2400" b="1" i="1" dirty="0">
                <a:solidFill>
                  <a:srgbClr val="002060"/>
                </a:solidFill>
              </a:rPr>
              <a:t>cost</a:t>
            </a:r>
            <a:r>
              <a:rPr lang="en-US" altLang="en-US" sz="2400" b="1" dirty="0">
                <a:solidFill>
                  <a:srgbClr val="002060"/>
                </a:solidFill>
              </a:rPr>
              <a:t> of doing so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F2B8B8-C398-456E-8D1C-8676364C06B4}"/>
              </a:ext>
            </a:extLst>
          </p:cNvPr>
          <p:cNvSpPr txBox="1"/>
          <p:nvPr/>
        </p:nvSpPr>
        <p:spPr>
          <a:xfrm>
            <a:off x="762000" y="5029200"/>
            <a:ext cx="760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Yes, Software Engineering requires Business awareness as well!!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1E65B22-7E43-4246-BA26-F367EBF51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Understand Business Context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1EBBFA-526B-4F5A-AE91-D7E819F1C3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Learn </a:t>
            </a:r>
            <a:r>
              <a:rPr lang="en-US" altLang="en-US"/>
              <a:t>something about the </a:t>
            </a:r>
            <a:r>
              <a:rPr lang="en-US" altLang="en-US" b="1"/>
              <a:t>application domain</a:t>
            </a:r>
          </a:p>
          <a:p>
            <a:pPr eaLnBrk="1" hangingPunct="1"/>
            <a:r>
              <a:rPr lang="en-US" altLang="en-US" b="1"/>
              <a:t>Identify stakeholders</a:t>
            </a:r>
          </a:p>
          <a:p>
            <a:pPr eaLnBrk="1" hangingPunct="1"/>
            <a:r>
              <a:rPr lang="en-US" altLang="en-US" b="1"/>
              <a:t>Project priorities</a:t>
            </a:r>
          </a:p>
          <a:p>
            <a:pPr lvl="1" eaLnBrk="1" hangingPunct="1"/>
            <a:r>
              <a:rPr lang="en-US" altLang="en-US" sz="1800" b="1"/>
              <a:t>Drivers</a:t>
            </a:r>
            <a:r>
              <a:rPr lang="en-US" altLang="en-US" sz="1800"/>
              <a:t>: significant success objectives; e.g., profit margin</a:t>
            </a:r>
          </a:p>
          <a:p>
            <a:pPr lvl="1" eaLnBrk="1" hangingPunct="1"/>
            <a:r>
              <a:rPr lang="en-US" altLang="en-US" sz="1800" b="1"/>
              <a:t>Constraints</a:t>
            </a:r>
            <a:r>
              <a:rPr lang="en-US" altLang="en-US" sz="1800"/>
              <a:t>: limiting factors – e.g., competition, time to market</a:t>
            </a:r>
          </a:p>
          <a:p>
            <a:pPr lvl="1" eaLnBrk="1" hangingPunct="1"/>
            <a:r>
              <a:rPr lang="en-US" altLang="en-US" sz="1800" b="1"/>
              <a:t>Degree of freedom</a:t>
            </a:r>
            <a:r>
              <a:rPr lang="en-US" altLang="en-US" sz="1800"/>
              <a:t>: factors that can </a:t>
            </a:r>
            <a:r>
              <a:rPr lang="en-US" altLang="en-US" sz="1800" b="1"/>
              <a:t>balance constraints and drivers</a:t>
            </a:r>
            <a:r>
              <a:rPr lang="en-US" altLang="en-US" sz="1800"/>
              <a:t>; e.g. technology acquisition</a:t>
            </a:r>
          </a:p>
          <a:p>
            <a:pPr eaLnBrk="1" hangingPunct="1"/>
            <a:r>
              <a:rPr lang="en-US" altLang="en-US" b="1"/>
              <a:t>Operating environment</a:t>
            </a:r>
          </a:p>
          <a:p>
            <a:pPr lvl="1" eaLnBrk="1" hangingPunct="1"/>
            <a:r>
              <a:rPr lang="en-US" altLang="en-US" sz="1800"/>
              <a:t>User environment</a:t>
            </a:r>
          </a:p>
          <a:p>
            <a:pPr lvl="1" eaLnBrk="1" hangingPunct="1"/>
            <a:r>
              <a:rPr lang="en-US" altLang="en-US" sz="1800"/>
              <a:t>Deployment environment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D85D706-E91A-4619-AB56-4084D2B3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Business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C41C-53F6-4F51-9E1A-A75EC192A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Market share, competition</a:t>
            </a:r>
          </a:p>
          <a:p>
            <a:pPr>
              <a:defRPr/>
            </a:pPr>
            <a:r>
              <a:rPr lang="en-US" dirty="0"/>
              <a:t>Product lines</a:t>
            </a:r>
          </a:p>
          <a:p>
            <a:pPr>
              <a:defRPr/>
            </a:pPr>
            <a:r>
              <a:rPr lang="en-US" dirty="0"/>
              <a:t>Global markets</a:t>
            </a:r>
          </a:p>
          <a:p>
            <a:pPr>
              <a:defRPr/>
            </a:pPr>
            <a:r>
              <a:rPr lang="en-US" dirty="0"/>
              <a:t>Revenue</a:t>
            </a:r>
          </a:p>
          <a:p>
            <a:pPr>
              <a:defRPr/>
            </a:pPr>
            <a:r>
              <a:rPr lang="en-US" dirty="0"/>
              <a:t>Cost to develop, deploy, operate, and maintain</a:t>
            </a:r>
          </a:p>
          <a:p>
            <a:pPr>
              <a:defRPr/>
            </a:pPr>
            <a:r>
              <a:rPr lang="en-US" dirty="0"/>
              <a:t>Personnel objectives</a:t>
            </a:r>
          </a:p>
          <a:p>
            <a:pPr>
              <a:defRPr/>
            </a:pPr>
            <a:r>
              <a:rPr lang="en-US" dirty="0"/>
              <a:t>Liability, safety, reputation </a:t>
            </a:r>
          </a:p>
          <a:p>
            <a:pPr>
              <a:defRPr/>
            </a:pPr>
            <a:r>
              <a:rPr lang="en-US" dirty="0"/>
              <a:t>Standards and regulations</a:t>
            </a:r>
          </a:p>
          <a:p>
            <a:pPr>
              <a:defRPr/>
            </a:pPr>
            <a:r>
              <a:rPr lang="en-US" dirty="0"/>
              <a:t>Intellectual property</a:t>
            </a:r>
          </a:p>
          <a:p>
            <a:pPr>
              <a:defRPr/>
            </a:pPr>
            <a:r>
              <a:rPr lang="en-US" dirty="0"/>
              <a:t>Environmental and sustainability concerns</a:t>
            </a:r>
          </a:p>
        </p:txBody>
      </p:sp>
      <p:sp>
        <p:nvSpPr>
          <p:cNvPr id="5124" name="TextBox 1">
            <a:extLst>
              <a:ext uri="{FF2B5EF4-FFF2-40B4-BE49-F238E27FC236}">
                <a16:creationId xmlns:a16="http://schemas.microsoft.com/office/drawing/2014/main" id="{A4B7F14A-371D-4319-B49E-6AFDC8184A57}"/>
              </a:ext>
            </a:extLst>
          </p:cNvPr>
          <p:cNvSpPr txBox="1">
            <a:spLocks noChangeArrowheads="1"/>
          </p:cNvSpPr>
          <p:nvPr/>
        </p:nvSpPr>
        <p:spPr bwMode="auto">
          <a:xfrm rot="190121">
            <a:off x="3962400" y="2286000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00447F"/>
                </a:solidFill>
              </a:rPr>
              <a:t>[Market Requirements Document]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60DCDCD-0B49-4561-B0BF-F0994752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Stakeholders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4E386C-2460-4AF8-AEBB-95B409FFB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 Stakeholder?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A stakeholder is any individual or organization which is actively involved in, materially affected by, or influences the outcome of the system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Customers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End users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altLang="en-US" i="1" dirty="0">
                <a:solidFill>
                  <a:srgbClr val="00447F"/>
                </a:solidFill>
              </a:rPr>
              <a:t>Purchasers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7F"/>
                </a:solidFill>
              </a:rPr>
              <a:t>IT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7F"/>
                </a:solidFill>
              </a:rPr>
              <a:t>Sales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447F"/>
                </a:solidFill>
              </a:rPr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 Course</Template>
  <TotalTime>11120</TotalTime>
  <Words>1648</Words>
  <Application>Microsoft Office PowerPoint</Application>
  <PresentationFormat>On-screen Show (4:3)</PresentationFormat>
  <Paragraphs>256</Paragraphs>
  <Slides>30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Custom Design</vt:lpstr>
      <vt:lpstr>Retrospect</vt:lpstr>
      <vt:lpstr>Business Context</vt:lpstr>
      <vt:lpstr>Business Proposal Documents</vt:lpstr>
      <vt:lpstr>Business Proposal Document</vt:lpstr>
      <vt:lpstr>Key factors</vt:lpstr>
      <vt:lpstr>Informal</vt:lpstr>
      <vt:lpstr>Business Context</vt:lpstr>
      <vt:lpstr>Understand Business Context</vt:lpstr>
      <vt:lpstr>Business Drivers</vt:lpstr>
      <vt:lpstr>Stakeholders</vt:lpstr>
      <vt:lpstr>Stakeholders</vt:lpstr>
      <vt:lpstr>PowerPoint Presentation</vt:lpstr>
      <vt:lpstr>Formulate a Vision, Understand Scope</vt:lpstr>
      <vt:lpstr>Problem Statement</vt:lpstr>
      <vt:lpstr>Example Problem Statement</vt:lpstr>
      <vt:lpstr>System Purpose</vt:lpstr>
      <vt:lpstr>Purpose, Advantage, Measurement</vt:lpstr>
      <vt:lpstr>Purpose, Advantage, Measurement (PAM) Example</vt:lpstr>
      <vt:lpstr>Vision Statement of the Solution</vt:lpstr>
      <vt:lpstr>Example System Vision Statement (Voting Machine)</vt:lpstr>
      <vt:lpstr>Cautions</vt:lpstr>
      <vt:lpstr>System Scope Analysis</vt:lpstr>
      <vt:lpstr>Determine System Boundaries</vt:lpstr>
      <vt:lpstr>System Thinking</vt:lpstr>
      <vt:lpstr>System Thinking (cont)</vt:lpstr>
      <vt:lpstr>PowerPoint Presentation</vt:lpstr>
      <vt:lpstr>PowerPoint Presentation</vt:lpstr>
      <vt:lpstr>PowerPoint Presentation</vt:lpstr>
      <vt:lpstr>The Context Diagram</vt:lpstr>
      <vt:lpstr>System Scope Representation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Context</dc:title>
  <dc:creator>Robert Kuehl</dc:creator>
  <cp:lastModifiedBy>William Stumbo</cp:lastModifiedBy>
  <cp:revision>117</cp:revision>
  <dcterms:created xsi:type="dcterms:W3CDTF">2010-03-05T15:31:57Z</dcterms:created>
  <dcterms:modified xsi:type="dcterms:W3CDTF">2024-01-31T03:46:21Z</dcterms:modified>
</cp:coreProperties>
</file>